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3"/>
  </p:notesMasterIdLst>
  <p:handoutMasterIdLst>
    <p:handoutMasterId r:id="rId54"/>
  </p:handoutMasterIdLst>
  <p:sldIdLst>
    <p:sldId id="278" r:id="rId5"/>
    <p:sldId id="277" r:id="rId6"/>
    <p:sldId id="258" r:id="rId7"/>
    <p:sldId id="279" r:id="rId8"/>
    <p:sldId id="259" r:id="rId9"/>
    <p:sldId id="281" r:id="rId10"/>
    <p:sldId id="262" r:id="rId11"/>
    <p:sldId id="260" r:id="rId12"/>
    <p:sldId id="282" r:id="rId13"/>
    <p:sldId id="283" r:id="rId14"/>
    <p:sldId id="293" r:id="rId15"/>
    <p:sldId id="304" r:id="rId16"/>
    <p:sldId id="284" r:id="rId17"/>
    <p:sldId id="295" r:id="rId18"/>
    <p:sldId id="305" r:id="rId19"/>
    <p:sldId id="285" r:id="rId20"/>
    <p:sldId id="294" r:id="rId21"/>
    <p:sldId id="306" r:id="rId22"/>
    <p:sldId id="287" r:id="rId23"/>
    <p:sldId id="296" r:id="rId24"/>
    <p:sldId id="307" r:id="rId25"/>
    <p:sldId id="286" r:id="rId26"/>
    <p:sldId id="297" r:id="rId27"/>
    <p:sldId id="298" r:id="rId28"/>
    <p:sldId id="288" r:id="rId29"/>
    <p:sldId id="308" r:id="rId30"/>
    <p:sldId id="309" r:id="rId31"/>
    <p:sldId id="289" r:id="rId32"/>
    <p:sldId id="310" r:id="rId33"/>
    <p:sldId id="299" r:id="rId34"/>
    <p:sldId id="290" r:id="rId35"/>
    <p:sldId id="300" r:id="rId36"/>
    <p:sldId id="292" r:id="rId37"/>
    <p:sldId id="301" r:id="rId38"/>
    <p:sldId id="302" r:id="rId39"/>
    <p:sldId id="303" r:id="rId40"/>
    <p:sldId id="321" r:id="rId41"/>
    <p:sldId id="312" r:id="rId42"/>
    <p:sldId id="313" r:id="rId43"/>
    <p:sldId id="314" r:id="rId44"/>
    <p:sldId id="315" r:id="rId45"/>
    <p:sldId id="317" r:id="rId46"/>
    <p:sldId id="318" r:id="rId47"/>
    <p:sldId id="319" r:id="rId48"/>
    <p:sldId id="320" r:id="rId49"/>
    <p:sldId id="275" r:id="rId50"/>
    <p:sldId id="311" r:id="rId51"/>
    <p:sldId id="316"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C51A051A-B0BD-4C39-ABBE-33A775A432EA}">
          <p14:sldIdLst>
            <p14:sldId id="278"/>
            <p14:sldId id="277"/>
            <p14:sldId id="258"/>
            <p14:sldId id="279"/>
            <p14:sldId id="259"/>
            <p14:sldId id="281"/>
            <p14:sldId id="262"/>
            <p14:sldId id="260"/>
            <p14:sldId id="282"/>
            <p14:sldId id="283"/>
            <p14:sldId id="293"/>
            <p14:sldId id="304"/>
            <p14:sldId id="284"/>
            <p14:sldId id="295"/>
            <p14:sldId id="305"/>
            <p14:sldId id="285"/>
            <p14:sldId id="294"/>
            <p14:sldId id="306"/>
            <p14:sldId id="287"/>
            <p14:sldId id="296"/>
            <p14:sldId id="307"/>
            <p14:sldId id="286"/>
            <p14:sldId id="297"/>
            <p14:sldId id="298"/>
            <p14:sldId id="288"/>
            <p14:sldId id="308"/>
            <p14:sldId id="309"/>
            <p14:sldId id="289"/>
            <p14:sldId id="310"/>
            <p14:sldId id="299"/>
            <p14:sldId id="290"/>
            <p14:sldId id="300"/>
            <p14:sldId id="292"/>
            <p14:sldId id="301"/>
            <p14:sldId id="302"/>
            <p14:sldId id="303"/>
            <p14:sldId id="321"/>
            <p14:sldId id="312"/>
            <p14:sldId id="313"/>
            <p14:sldId id="314"/>
            <p14:sldId id="315"/>
            <p14:sldId id="317"/>
            <p14:sldId id="318"/>
            <p14:sldId id="319"/>
            <p14:sldId id="320"/>
            <p14:sldId id="275"/>
            <p14:sldId id="311"/>
            <p14:sldId id="31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31" autoAdjust="0"/>
    <p:restoredTop sz="95033" autoAdjust="0"/>
  </p:normalViewPr>
  <p:slideViewPr>
    <p:cSldViewPr snapToGrid="0">
      <p:cViewPr varScale="1">
        <p:scale>
          <a:sx n="50" d="100"/>
          <a:sy n="50" d="100"/>
        </p:scale>
        <p:origin x="48" y="93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95450C9-30E0-4ACF-BDD1-092463FFFB0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B36ABAD-DFC6-41BB-AF76-77EBFA45689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C79BF0D-A27E-4949-BA05-26DFC7FA342E}" type="datetimeFigureOut">
              <a:rPr lang="en-US" smtClean="0"/>
              <a:t>12/6/2021</a:t>
            </a:fld>
            <a:endParaRPr lang="en-US" dirty="0"/>
          </a:p>
        </p:txBody>
      </p:sp>
      <p:sp>
        <p:nvSpPr>
          <p:cNvPr id="4" name="Footer Placeholder 3">
            <a:extLst>
              <a:ext uri="{FF2B5EF4-FFF2-40B4-BE49-F238E27FC236}">
                <a16:creationId xmlns:a16="http://schemas.microsoft.com/office/drawing/2014/main" id="{EEAC7E56-E390-43F2-A87A-4A200501E44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56FB9EB-179C-4409-A4AF-09861B235A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5762803-C07A-499E-9504-8ED8734DAF46}" type="slidenum">
              <a:rPr lang="en-US" smtClean="0"/>
              <a:t>‹#›</a:t>
            </a:fld>
            <a:endParaRPr lang="en-US" dirty="0"/>
          </a:p>
        </p:txBody>
      </p:sp>
    </p:spTree>
    <p:extLst>
      <p:ext uri="{BB962C8B-B14F-4D97-AF65-F5344CB8AC3E}">
        <p14:creationId xmlns:p14="http://schemas.microsoft.com/office/powerpoint/2010/main" val="262446925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jpeg>
</file>

<file path=ppt/media/image4.jpg>
</file>

<file path=ppt/media/image40.jpeg>
</file>

<file path=ppt/media/image41.jpg>
</file>

<file path=ppt/media/image42.jpg>
</file>

<file path=ppt/media/image43.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C4AA30-155C-4903-9267-E3BBFB95FF41}" type="datetimeFigureOut">
              <a:rPr lang="en-US" smtClean="0"/>
              <a:t>12/6/2021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B3F336-7DD2-47CF-A0F3-D1163B2A9C10}" type="slidenum">
              <a:rPr lang="en-US" smtClean="0"/>
              <a:t>‹#›</a:t>
            </a:fld>
            <a:endParaRPr lang="en-US" dirty="0"/>
          </a:p>
        </p:txBody>
      </p:sp>
    </p:spTree>
    <p:extLst>
      <p:ext uri="{BB962C8B-B14F-4D97-AF65-F5344CB8AC3E}">
        <p14:creationId xmlns:p14="http://schemas.microsoft.com/office/powerpoint/2010/main" val="1747130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7343BBF-5896-492F-B293-DE44DE83197D}"/>
              </a:ext>
              <a:ext uri="{C183D7F6-B498-43B3-948B-1728B52AA6E4}">
                <adec:decorative xmlns:adec="http://schemas.microsoft.com/office/drawing/2017/decorative" val="1"/>
              </a:ext>
            </a:extLst>
          </p:cNvPr>
          <p:cNvSpPr/>
          <p:nvPr userDrawn="1"/>
        </p:nvSpPr>
        <p:spPr>
          <a:xfrm>
            <a:off x="3600127" y="5095875"/>
            <a:ext cx="4991747" cy="176212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Picture Placeholder 5">
            <a:extLst>
              <a:ext uri="{FF2B5EF4-FFF2-40B4-BE49-F238E27FC236}">
                <a16:creationId xmlns:a16="http://schemas.microsoft.com/office/drawing/2014/main" id="{28BC4C36-9C93-4585-BF64-797C379471F5}"/>
              </a:ext>
            </a:extLst>
          </p:cNvPr>
          <p:cNvSpPr>
            <a:spLocks noGrp="1"/>
          </p:cNvSpPr>
          <p:nvPr>
            <p:ph type="pic" sz="quarter" idx="10" hasCustomPrompt="1"/>
          </p:nvPr>
        </p:nvSpPr>
        <p:spPr>
          <a:xfrm>
            <a:off x="466725" y="466725"/>
            <a:ext cx="11258550" cy="5924550"/>
          </a:xfrm>
          <a:custGeom>
            <a:avLst/>
            <a:gdLst>
              <a:gd name="connsiteX0" fmla="*/ 0 w 11258550"/>
              <a:gd name="connsiteY0" fmla="*/ 0 h 5924550"/>
              <a:gd name="connsiteX1" fmla="*/ 11258550 w 11258550"/>
              <a:gd name="connsiteY1" fmla="*/ 0 h 5924550"/>
              <a:gd name="connsiteX2" fmla="*/ 11258550 w 11258550"/>
              <a:gd name="connsiteY2" fmla="*/ 5924550 h 5924550"/>
              <a:gd name="connsiteX3" fmla="*/ 8125149 w 11258550"/>
              <a:gd name="connsiteY3" fmla="*/ 5924550 h 5924550"/>
              <a:gd name="connsiteX4" fmla="*/ 8125149 w 11258550"/>
              <a:gd name="connsiteY4" fmla="*/ 4629150 h 5924550"/>
              <a:gd name="connsiteX5" fmla="*/ 3133402 w 11258550"/>
              <a:gd name="connsiteY5" fmla="*/ 4629150 h 5924550"/>
              <a:gd name="connsiteX6" fmla="*/ 3133402 w 11258550"/>
              <a:gd name="connsiteY6" fmla="*/ 5924550 h 5924550"/>
              <a:gd name="connsiteX7" fmla="*/ 0 w 11258550"/>
              <a:gd name="connsiteY7" fmla="*/ 5924550 h 592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58550" h="5924550">
                <a:moveTo>
                  <a:pt x="0" y="0"/>
                </a:moveTo>
                <a:lnTo>
                  <a:pt x="11258550" y="0"/>
                </a:lnTo>
                <a:lnTo>
                  <a:pt x="11258550" y="5924550"/>
                </a:lnTo>
                <a:lnTo>
                  <a:pt x="8125149" y="5924550"/>
                </a:lnTo>
                <a:lnTo>
                  <a:pt x="8125149" y="4629150"/>
                </a:lnTo>
                <a:lnTo>
                  <a:pt x="3133402" y="4629150"/>
                </a:lnTo>
                <a:lnTo>
                  <a:pt x="3133402" y="5924550"/>
                </a:lnTo>
                <a:lnTo>
                  <a:pt x="0" y="5924550"/>
                </a:lnTo>
                <a:close/>
              </a:path>
            </a:pathLst>
          </a:custGeom>
        </p:spPr>
        <p:txBody>
          <a:bodyPr wrap="square">
            <a:noAutofit/>
          </a:bodyPr>
          <a:lstStyle>
            <a:lvl1pPr marL="0" indent="0" algn="ctr">
              <a:buNone/>
              <a:defRPr/>
            </a:lvl1pPr>
          </a:lstStyle>
          <a:p>
            <a:r>
              <a:rPr lang="en-US" dirty="0"/>
              <a:t>Click to add photo</a:t>
            </a:r>
          </a:p>
        </p:txBody>
      </p:sp>
      <p:sp>
        <p:nvSpPr>
          <p:cNvPr id="18" name="Text Placeholder 17">
            <a:extLst>
              <a:ext uri="{FF2B5EF4-FFF2-40B4-BE49-F238E27FC236}">
                <a16:creationId xmlns:a16="http://schemas.microsoft.com/office/drawing/2014/main" id="{7749D11F-03B6-400D-94E7-177EEBC5C7C3}"/>
              </a:ext>
            </a:extLst>
          </p:cNvPr>
          <p:cNvSpPr>
            <a:spLocks noGrp="1"/>
          </p:cNvSpPr>
          <p:nvPr>
            <p:ph type="body" sz="quarter" idx="12" hasCustomPrompt="1"/>
          </p:nvPr>
        </p:nvSpPr>
        <p:spPr>
          <a:xfrm>
            <a:off x="3960921" y="6176266"/>
            <a:ext cx="4270159" cy="339247"/>
          </a:xfrm>
        </p:spPr>
        <p:txBody>
          <a:bodyPr>
            <a:noAutofit/>
          </a:bodyPr>
          <a:lstStyle>
            <a:lvl1pPr marL="0" indent="0" algn="ctr">
              <a:buNone/>
              <a:defRPr sz="2000" spc="100" baseline="0">
                <a:solidFill>
                  <a:schemeClr val="accent6"/>
                </a:solidFill>
              </a:defRPr>
            </a:lvl1pPr>
          </a:lstStyle>
          <a:p>
            <a:pPr lvl="0"/>
            <a:r>
              <a:rPr lang="en-US"/>
              <a:t>Click to add name</a:t>
            </a:r>
          </a:p>
        </p:txBody>
      </p:sp>
      <p:sp>
        <p:nvSpPr>
          <p:cNvPr id="2" name="Title 1">
            <a:extLst>
              <a:ext uri="{FF2B5EF4-FFF2-40B4-BE49-F238E27FC236}">
                <a16:creationId xmlns:a16="http://schemas.microsoft.com/office/drawing/2014/main" id="{984C86F7-04B1-4F1F-B4FB-8A3C2793606D}"/>
              </a:ext>
            </a:extLst>
          </p:cNvPr>
          <p:cNvSpPr>
            <a:spLocks noGrp="1"/>
          </p:cNvSpPr>
          <p:nvPr>
            <p:ph type="title" hasCustomPrompt="1"/>
          </p:nvPr>
        </p:nvSpPr>
        <p:spPr>
          <a:xfrm>
            <a:off x="3960940" y="5489855"/>
            <a:ext cx="4270248" cy="640080"/>
          </a:xfrm>
        </p:spPr>
        <p:txBody>
          <a:bodyPr anchor="t">
            <a:noAutofit/>
          </a:bodyPr>
          <a:lstStyle>
            <a:lvl1pPr algn="ctr">
              <a:lnSpc>
                <a:spcPct val="80000"/>
              </a:lnSpc>
              <a:defRPr sz="5000" cap="all" baseline="0">
                <a:ln w="19050">
                  <a:solidFill>
                    <a:schemeClr val="accent6"/>
                  </a:solidFill>
                </a:ln>
                <a:noFill/>
              </a:defRPr>
            </a:lvl1pPr>
          </a:lstStyle>
          <a:p>
            <a:r>
              <a:rPr lang="en-US" dirty="0"/>
              <a:t>Click to add title</a:t>
            </a:r>
          </a:p>
        </p:txBody>
      </p:sp>
    </p:spTree>
    <p:extLst>
      <p:ext uri="{BB962C8B-B14F-4D97-AF65-F5344CB8AC3E}">
        <p14:creationId xmlns:p14="http://schemas.microsoft.com/office/powerpoint/2010/main" val="3136384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8D0226-3AB8-4591-90BD-C0E6D9A30301}"/>
              </a:ext>
            </a:extLst>
          </p:cNvPr>
          <p:cNvSpPr/>
          <p:nvPr userDrawn="1"/>
        </p:nvSpPr>
        <p:spPr>
          <a:xfrm>
            <a:off x="1780309" y="2761134"/>
            <a:ext cx="2283691" cy="129309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Rectangle 2">
            <a:extLst>
              <a:ext uri="{FF2B5EF4-FFF2-40B4-BE49-F238E27FC236}">
                <a16:creationId xmlns:a16="http://schemas.microsoft.com/office/drawing/2014/main" id="{3D12CA40-DF7D-4358-831F-BC9B8960CBDB}"/>
              </a:ext>
            </a:extLst>
          </p:cNvPr>
          <p:cNvSpPr/>
          <p:nvPr userDrawn="1"/>
        </p:nvSpPr>
        <p:spPr>
          <a:xfrm>
            <a:off x="4979555" y="2761134"/>
            <a:ext cx="2283691" cy="129309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Rectangle 11">
            <a:extLst>
              <a:ext uri="{FF2B5EF4-FFF2-40B4-BE49-F238E27FC236}">
                <a16:creationId xmlns:a16="http://schemas.microsoft.com/office/drawing/2014/main" id="{95E1A6E6-C76B-400D-9A19-F1B09AD38A3E}"/>
              </a:ext>
            </a:extLst>
          </p:cNvPr>
          <p:cNvSpPr/>
          <p:nvPr userDrawn="1"/>
        </p:nvSpPr>
        <p:spPr>
          <a:xfrm>
            <a:off x="8153400" y="2761134"/>
            <a:ext cx="2283691" cy="129309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Text Placeholder 10">
            <a:extLst>
              <a:ext uri="{FF2B5EF4-FFF2-40B4-BE49-F238E27FC236}">
                <a16:creationId xmlns:a16="http://schemas.microsoft.com/office/drawing/2014/main" id="{E67140AA-40F5-4101-B5AA-DDCDA4906E33}"/>
              </a:ext>
            </a:extLst>
          </p:cNvPr>
          <p:cNvSpPr>
            <a:spLocks noGrp="1"/>
          </p:cNvSpPr>
          <p:nvPr>
            <p:ph type="body" sz="quarter" idx="16" hasCustomPrompt="1"/>
          </p:nvPr>
        </p:nvSpPr>
        <p:spPr>
          <a:xfrm>
            <a:off x="1453428" y="4178539"/>
            <a:ext cx="2937452" cy="968644"/>
          </a:xfrm>
          <a:prstGeom prst="rect">
            <a:avLst/>
          </a:prstGeom>
        </p:spPr>
        <p:txBody>
          <a:bodyPr anchor="t">
            <a:noAutofit/>
          </a:bodyPr>
          <a:lstStyle>
            <a:lvl1pPr marL="0" indent="0" algn="ctr">
              <a:lnSpc>
                <a:spcPct val="125000"/>
              </a:lnSpc>
              <a:spcBef>
                <a:spcPts val="800"/>
              </a:spcBef>
              <a:buNone/>
              <a:defRPr sz="1400" cap="none" spc="100" baseline="0">
                <a:solidFill>
                  <a:schemeClr val="tx1"/>
                </a:solidFill>
                <a:latin typeface="+mn-lt"/>
              </a:defRPr>
            </a:lvl1pPr>
          </a:lstStyle>
          <a:p>
            <a:pPr lvl="0"/>
            <a:r>
              <a:rPr lang="en-US"/>
              <a:t>Click to add text</a:t>
            </a:r>
          </a:p>
        </p:txBody>
      </p:sp>
      <p:sp>
        <p:nvSpPr>
          <p:cNvPr id="14" name="Text Placeholder 10">
            <a:extLst>
              <a:ext uri="{FF2B5EF4-FFF2-40B4-BE49-F238E27FC236}">
                <a16:creationId xmlns:a16="http://schemas.microsoft.com/office/drawing/2014/main" id="{1966AA58-3FAC-4126-8C63-16F104203B6A}"/>
              </a:ext>
            </a:extLst>
          </p:cNvPr>
          <p:cNvSpPr>
            <a:spLocks noGrp="1"/>
          </p:cNvSpPr>
          <p:nvPr>
            <p:ph type="body" sz="quarter" idx="17" hasCustomPrompt="1"/>
          </p:nvPr>
        </p:nvSpPr>
        <p:spPr>
          <a:xfrm>
            <a:off x="2007899" y="2977808"/>
            <a:ext cx="1828510" cy="859743"/>
          </a:xfrm>
          <a:prstGeom prst="rect">
            <a:avLst/>
          </a:prstGeom>
        </p:spPr>
        <p:txBody>
          <a:bodyPr anchor="ctr">
            <a:noAutofit/>
          </a:bodyPr>
          <a:lstStyle>
            <a:lvl1pPr marL="0" indent="0" algn="ctr">
              <a:buNone/>
              <a:defRPr sz="2800" cap="all" spc="100" baseline="0">
                <a:solidFill>
                  <a:schemeClr val="accent6"/>
                </a:solidFill>
                <a:latin typeface="+mj-lt"/>
              </a:defRPr>
            </a:lvl1pPr>
          </a:lstStyle>
          <a:p>
            <a:pPr lvl="0"/>
            <a:r>
              <a:rPr lang="en-US"/>
              <a:t>Click to add subtitle</a:t>
            </a:r>
          </a:p>
        </p:txBody>
      </p:sp>
      <p:sp>
        <p:nvSpPr>
          <p:cNvPr id="15" name="Text Placeholder 10">
            <a:extLst>
              <a:ext uri="{FF2B5EF4-FFF2-40B4-BE49-F238E27FC236}">
                <a16:creationId xmlns:a16="http://schemas.microsoft.com/office/drawing/2014/main" id="{3B430FA7-46C5-4651-8ED7-21284AF01213}"/>
              </a:ext>
            </a:extLst>
          </p:cNvPr>
          <p:cNvSpPr>
            <a:spLocks noGrp="1"/>
          </p:cNvSpPr>
          <p:nvPr>
            <p:ph type="body" sz="quarter" idx="18" hasCustomPrompt="1"/>
          </p:nvPr>
        </p:nvSpPr>
        <p:spPr>
          <a:xfrm>
            <a:off x="4652674" y="4178539"/>
            <a:ext cx="2937452" cy="968644"/>
          </a:xfrm>
          <a:prstGeom prst="rect">
            <a:avLst/>
          </a:prstGeom>
        </p:spPr>
        <p:txBody>
          <a:bodyPr anchor="t">
            <a:noAutofit/>
          </a:bodyPr>
          <a:lstStyle>
            <a:lvl1pPr marL="0" indent="0" algn="ctr">
              <a:lnSpc>
                <a:spcPct val="125000"/>
              </a:lnSpc>
              <a:spcBef>
                <a:spcPts val="800"/>
              </a:spcBef>
              <a:buNone/>
              <a:defRPr sz="1400" cap="none" spc="100" baseline="0">
                <a:solidFill>
                  <a:schemeClr val="tx1"/>
                </a:solidFill>
                <a:latin typeface="+mn-lt"/>
              </a:defRPr>
            </a:lvl1pPr>
          </a:lstStyle>
          <a:p>
            <a:pPr lvl="0"/>
            <a:r>
              <a:rPr lang="en-US"/>
              <a:t>Click to add text</a:t>
            </a:r>
          </a:p>
        </p:txBody>
      </p:sp>
      <p:sp>
        <p:nvSpPr>
          <p:cNvPr id="16" name="Text Placeholder 10">
            <a:extLst>
              <a:ext uri="{FF2B5EF4-FFF2-40B4-BE49-F238E27FC236}">
                <a16:creationId xmlns:a16="http://schemas.microsoft.com/office/drawing/2014/main" id="{1C698088-82D8-4D90-AE73-66B661DFCBC2}"/>
              </a:ext>
            </a:extLst>
          </p:cNvPr>
          <p:cNvSpPr>
            <a:spLocks noGrp="1"/>
          </p:cNvSpPr>
          <p:nvPr>
            <p:ph type="body" sz="quarter" idx="19" hasCustomPrompt="1"/>
          </p:nvPr>
        </p:nvSpPr>
        <p:spPr>
          <a:xfrm>
            <a:off x="5207145" y="2977808"/>
            <a:ext cx="1828510" cy="859743"/>
          </a:xfrm>
          <a:prstGeom prst="rect">
            <a:avLst/>
          </a:prstGeom>
        </p:spPr>
        <p:txBody>
          <a:bodyPr anchor="ctr">
            <a:noAutofit/>
          </a:bodyPr>
          <a:lstStyle>
            <a:lvl1pPr marL="0" indent="0" algn="ctr">
              <a:buNone/>
              <a:defRPr sz="2800" cap="all" spc="100" baseline="0">
                <a:solidFill>
                  <a:schemeClr val="accent6"/>
                </a:solidFill>
                <a:latin typeface="+mj-lt"/>
              </a:defRPr>
            </a:lvl1pPr>
          </a:lstStyle>
          <a:p>
            <a:pPr lvl="0"/>
            <a:r>
              <a:rPr lang="en-US"/>
              <a:t>Click to add subtitle</a:t>
            </a:r>
          </a:p>
        </p:txBody>
      </p:sp>
      <p:sp>
        <p:nvSpPr>
          <p:cNvPr id="17" name="Text Placeholder 10">
            <a:extLst>
              <a:ext uri="{FF2B5EF4-FFF2-40B4-BE49-F238E27FC236}">
                <a16:creationId xmlns:a16="http://schemas.microsoft.com/office/drawing/2014/main" id="{83FF934E-D2F5-409F-B4EB-CD316340BF37}"/>
              </a:ext>
            </a:extLst>
          </p:cNvPr>
          <p:cNvSpPr>
            <a:spLocks noGrp="1"/>
          </p:cNvSpPr>
          <p:nvPr>
            <p:ph type="body" sz="quarter" idx="20" hasCustomPrompt="1"/>
          </p:nvPr>
        </p:nvSpPr>
        <p:spPr>
          <a:xfrm>
            <a:off x="7851920" y="4178539"/>
            <a:ext cx="2937452" cy="968644"/>
          </a:xfrm>
          <a:prstGeom prst="rect">
            <a:avLst/>
          </a:prstGeom>
        </p:spPr>
        <p:txBody>
          <a:bodyPr anchor="t">
            <a:noAutofit/>
          </a:bodyPr>
          <a:lstStyle>
            <a:lvl1pPr marL="0" indent="0" algn="ctr">
              <a:lnSpc>
                <a:spcPct val="125000"/>
              </a:lnSpc>
              <a:spcBef>
                <a:spcPts val="800"/>
              </a:spcBef>
              <a:buNone/>
              <a:defRPr sz="1400" cap="none" spc="100" baseline="0">
                <a:solidFill>
                  <a:schemeClr val="tx1"/>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7E006825-EBAA-451B-AD52-683B7109D507}"/>
              </a:ext>
            </a:extLst>
          </p:cNvPr>
          <p:cNvSpPr>
            <a:spLocks noGrp="1"/>
          </p:cNvSpPr>
          <p:nvPr>
            <p:ph type="body" sz="quarter" idx="21" hasCustomPrompt="1"/>
          </p:nvPr>
        </p:nvSpPr>
        <p:spPr>
          <a:xfrm>
            <a:off x="8380990" y="2977808"/>
            <a:ext cx="1828510" cy="859743"/>
          </a:xfrm>
          <a:prstGeom prst="rect">
            <a:avLst/>
          </a:prstGeom>
        </p:spPr>
        <p:txBody>
          <a:bodyPr anchor="ctr">
            <a:noAutofit/>
          </a:bodyPr>
          <a:lstStyle>
            <a:lvl1pPr marL="0" indent="0" algn="ctr">
              <a:buNone/>
              <a:defRPr sz="2800" cap="all" spc="100" baseline="0">
                <a:solidFill>
                  <a:schemeClr val="accent6"/>
                </a:solidFill>
                <a:latin typeface="+mj-lt"/>
              </a:defRPr>
            </a:lvl1pPr>
          </a:lstStyle>
          <a:p>
            <a:pPr lvl="0"/>
            <a:r>
              <a:rPr lang="en-US"/>
              <a:t>Click to add subtitle</a:t>
            </a:r>
          </a:p>
        </p:txBody>
      </p:sp>
      <p:sp>
        <p:nvSpPr>
          <p:cNvPr id="19" name="Date Placeholder 4">
            <a:extLst>
              <a:ext uri="{FF2B5EF4-FFF2-40B4-BE49-F238E27FC236}">
                <a16:creationId xmlns:a16="http://schemas.microsoft.com/office/drawing/2014/main" id="{044D0E17-B284-4856-BBDB-FFF2EBAB974A}"/>
              </a:ext>
            </a:extLst>
          </p:cNvPr>
          <p:cNvSpPr>
            <a:spLocks noGrp="1"/>
          </p:cNvSpPr>
          <p:nvPr>
            <p:ph type="dt" sz="half" idx="10"/>
          </p:nvPr>
        </p:nvSpPr>
        <p:spPr>
          <a:xfrm>
            <a:off x="838200" y="6515753"/>
            <a:ext cx="2743200" cy="205722"/>
          </a:xfrm>
        </p:spPr>
        <p:txBody>
          <a:bodyPr>
            <a:noAutofit/>
          </a:bodyPr>
          <a:lstStyle/>
          <a:p>
            <a:r>
              <a:rPr lang="en-US" dirty="0"/>
              <a:t>8/03/20XX</a:t>
            </a:r>
          </a:p>
        </p:txBody>
      </p:sp>
      <p:sp>
        <p:nvSpPr>
          <p:cNvPr id="20" name="Footer Placeholder 5">
            <a:extLst>
              <a:ext uri="{FF2B5EF4-FFF2-40B4-BE49-F238E27FC236}">
                <a16:creationId xmlns:a16="http://schemas.microsoft.com/office/drawing/2014/main" id="{56B7B285-9E5D-48DB-B740-3FDA433FE99C}"/>
              </a:ext>
            </a:extLst>
          </p:cNvPr>
          <p:cNvSpPr>
            <a:spLocks noGrp="1"/>
          </p:cNvSpPr>
          <p:nvPr>
            <p:ph type="ftr" sz="quarter" idx="11"/>
          </p:nvPr>
        </p:nvSpPr>
        <p:spPr>
          <a:xfrm>
            <a:off x="4038600" y="6515753"/>
            <a:ext cx="4114800" cy="205722"/>
          </a:xfrm>
        </p:spPr>
        <p:txBody>
          <a:bodyPr>
            <a:noAutofit/>
          </a:bodyPr>
          <a:lstStyle/>
          <a:p>
            <a:r>
              <a:rPr lang="en-US" dirty="0"/>
              <a:t>PITCH DECK</a:t>
            </a:r>
          </a:p>
        </p:txBody>
      </p:sp>
      <p:sp>
        <p:nvSpPr>
          <p:cNvPr id="21" name="Slide Number Placeholder 6">
            <a:extLst>
              <a:ext uri="{FF2B5EF4-FFF2-40B4-BE49-F238E27FC236}">
                <a16:creationId xmlns:a16="http://schemas.microsoft.com/office/drawing/2014/main" id="{73D1A241-8F30-495A-8B68-B8A5CAA1F6BB}"/>
              </a:ext>
            </a:extLst>
          </p:cNvPr>
          <p:cNvSpPr>
            <a:spLocks noGrp="1"/>
          </p:cNvSpPr>
          <p:nvPr>
            <p:ph type="sldNum" sz="quarter" idx="12"/>
          </p:nvPr>
        </p:nvSpPr>
        <p:spPr>
          <a:xfrm>
            <a:off x="8610600" y="6515753"/>
            <a:ext cx="2743200" cy="205722"/>
          </a:xfrm>
        </p:spPr>
        <p:txBody>
          <a:bodyPr>
            <a:noAutofit/>
          </a:bodyPr>
          <a:lstStyle/>
          <a:p>
            <a:fld id="{BF860B6F-2FE3-4DE6-9496-980E987E7466}" type="slidenum">
              <a:rPr lang="en-US" smtClean="0"/>
              <a:t>‹#›</a:t>
            </a:fld>
            <a:endParaRPr lang="en-US" dirty="0"/>
          </a:p>
        </p:txBody>
      </p:sp>
      <p:sp>
        <p:nvSpPr>
          <p:cNvPr id="23" name="Rectangle 22">
            <a:extLst>
              <a:ext uri="{FF2B5EF4-FFF2-40B4-BE49-F238E27FC236}">
                <a16:creationId xmlns:a16="http://schemas.microsoft.com/office/drawing/2014/main" id="{CC931C97-3E53-4030-A6E5-50E4DF9A1C34}"/>
              </a:ext>
            </a:extLst>
          </p:cNvPr>
          <p:cNvSpPr/>
          <p:nvPr userDrawn="1"/>
        </p:nvSpPr>
        <p:spPr>
          <a:xfrm rot="5400000">
            <a:off x="9766385" y="-1006534"/>
            <a:ext cx="972645" cy="392429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Title 3">
            <a:extLst>
              <a:ext uri="{FF2B5EF4-FFF2-40B4-BE49-F238E27FC236}">
                <a16:creationId xmlns:a16="http://schemas.microsoft.com/office/drawing/2014/main" id="{F3F8C40A-9F2A-4E97-956E-E8A1BFB94E15}"/>
              </a:ext>
            </a:extLst>
          </p:cNvPr>
          <p:cNvSpPr>
            <a:spLocks noGrp="1"/>
          </p:cNvSpPr>
          <p:nvPr>
            <p:ph type="title" hasCustomPrompt="1"/>
          </p:nvPr>
        </p:nvSpPr>
        <p:spPr>
          <a:xfrm>
            <a:off x="2891574" y="671808"/>
            <a:ext cx="6408851" cy="639192"/>
          </a:xfrm>
        </p:spPr>
        <p:txBody>
          <a:bodyPr/>
          <a:lstStyle>
            <a:lvl1pPr algn="r">
              <a:defRPr/>
            </a:lvl1pPr>
          </a:lstStyle>
          <a:p>
            <a:r>
              <a:rPr lang="en-US" dirty="0"/>
              <a:t>Click to add title</a:t>
            </a:r>
          </a:p>
        </p:txBody>
      </p:sp>
    </p:spTree>
    <p:extLst>
      <p:ext uri="{BB962C8B-B14F-4D97-AF65-F5344CB8AC3E}">
        <p14:creationId xmlns:p14="http://schemas.microsoft.com/office/powerpoint/2010/main" val="1024192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8E1A5FC-3F83-4927-88B5-5BCBA3EA6843}"/>
              </a:ext>
            </a:extLst>
          </p:cNvPr>
          <p:cNvSpPr>
            <a:spLocks noGrp="1"/>
          </p:cNvSpPr>
          <p:nvPr>
            <p:ph type="pic" sz="quarter" idx="16" hasCustomPrompt="1"/>
          </p:nvPr>
        </p:nvSpPr>
        <p:spPr>
          <a:xfrm>
            <a:off x="7333860" y="466725"/>
            <a:ext cx="4858139" cy="5924550"/>
          </a:xfrm>
        </p:spPr>
        <p:txBody>
          <a:bodyPr>
            <a:noAutofit/>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4A2EE9FB-42C5-4A09-A4FE-4DDE8CF93548}"/>
              </a:ext>
            </a:extLst>
          </p:cNvPr>
          <p:cNvSpPr>
            <a:spLocks noGrp="1"/>
          </p:cNvSpPr>
          <p:nvPr>
            <p:ph type="dt" sz="half" idx="10"/>
          </p:nvPr>
        </p:nvSpPr>
        <p:spPr/>
        <p:txBody>
          <a:bodyPr>
            <a:noAutofit/>
          </a:bodyPr>
          <a:lstStyle/>
          <a:p>
            <a:r>
              <a:rPr lang="en-US" dirty="0"/>
              <a:t>8/03/20XX</a:t>
            </a:r>
          </a:p>
        </p:txBody>
      </p:sp>
      <p:sp>
        <p:nvSpPr>
          <p:cNvPr id="5" name="Footer Placeholder 4">
            <a:extLst>
              <a:ext uri="{FF2B5EF4-FFF2-40B4-BE49-F238E27FC236}">
                <a16:creationId xmlns:a16="http://schemas.microsoft.com/office/drawing/2014/main" id="{38208DFF-BE58-419E-A8E1-FD94281589CF}"/>
              </a:ext>
            </a:extLst>
          </p:cNvPr>
          <p:cNvSpPr>
            <a:spLocks noGrp="1"/>
          </p:cNvSpPr>
          <p:nvPr>
            <p:ph type="ftr" sz="quarter" idx="11"/>
          </p:nvPr>
        </p:nvSpPr>
        <p:spPr/>
        <p:txBody>
          <a:bodyPr>
            <a:noAutofit/>
          </a:bodyPr>
          <a:lstStyle/>
          <a:p>
            <a:r>
              <a:rPr lang="en-US" dirty="0"/>
              <a:t>PITCH DECK</a:t>
            </a:r>
          </a:p>
        </p:txBody>
      </p:sp>
      <p:sp>
        <p:nvSpPr>
          <p:cNvPr id="6" name="Slide Number Placeholder 5">
            <a:extLst>
              <a:ext uri="{FF2B5EF4-FFF2-40B4-BE49-F238E27FC236}">
                <a16:creationId xmlns:a16="http://schemas.microsoft.com/office/drawing/2014/main" id="{A424A919-F912-4129-B930-D8A078A8C686}"/>
              </a:ext>
            </a:extLst>
          </p:cNvPr>
          <p:cNvSpPr>
            <a:spLocks noGrp="1"/>
          </p:cNvSpPr>
          <p:nvPr>
            <p:ph type="sldNum" sz="quarter" idx="12"/>
          </p:nvPr>
        </p:nvSpPr>
        <p:spPr/>
        <p:txBody>
          <a:bodyPr>
            <a:noAutofit/>
          </a:bodyPr>
          <a:lstStyle/>
          <a:p>
            <a:fld id="{BF860B6F-2FE3-4DE6-9496-980E987E7466}" type="slidenum">
              <a:rPr lang="en-US" smtClean="0"/>
              <a:t>‹#›</a:t>
            </a:fld>
            <a:endParaRPr lang="en-US" dirty="0"/>
          </a:p>
        </p:txBody>
      </p:sp>
      <p:sp>
        <p:nvSpPr>
          <p:cNvPr id="10" name="Text Placeholder 10">
            <a:extLst>
              <a:ext uri="{FF2B5EF4-FFF2-40B4-BE49-F238E27FC236}">
                <a16:creationId xmlns:a16="http://schemas.microsoft.com/office/drawing/2014/main" id="{7CEA9B97-0004-4411-ABB4-A27F463B897A}"/>
              </a:ext>
            </a:extLst>
          </p:cNvPr>
          <p:cNvSpPr>
            <a:spLocks noGrp="1"/>
          </p:cNvSpPr>
          <p:nvPr>
            <p:ph type="body" sz="quarter" idx="13" hasCustomPrompt="1"/>
          </p:nvPr>
        </p:nvSpPr>
        <p:spPr>
          <a:xfrm>
            <a:off x="757045" y="2387634"/>
            <a:ext cx="2824355" cy="3392805"/>
          </a:xfrm>
          <a:prstGeom prst="rect">
            <a:avLst/>
          </a:prstGeom>
        </p:spPr>
        <p:txBody>
          <a:bodyPr anchor="t">
            <a:noAutofit/>
          </a:bodyPr>
          <a:lstStyle>
            <a:lvl1pPr marL="0" indent="0" algn="l">
              <a:lnSpc>
                <a:spcPct val="125000"/>
              </a:lnSpc>
              <a:spcBef>
                <a:spcPts val="1500"/>
              </a:spcBef>
              <a:buNone/>
              <a:defRPr sz="1400" cap="none" spc="100" baseline="0">
                <a:solidFill>
                  <a:schemeClr val="tx1"/>
                </a:solidFill>
                <a:latin typeface="+mn-lt"/>
              </a:defRPr>
            </a:lvl1pPr>
          </a:lstStyle>
          <a:p>
            <a:pPr lvl="0"/>
            <a:r>
              <a:rPr lang="en-US"/>
              <a:t>Click to add text</a:t>
            </a:r>
          </a:p>
        </p:txBody>
      </p:sp>
      <p:sp>
        <p:nvSpPr>
          <p:cNvPr id="11" name="Text Placeholder 10">
            <a:extLst>
              <a:ext uri="{FF2B5EF4-FFF2-40B4-BE49-F238E27FC236}">
                <a16:creationId xmlns:a16="http://schemas.microsoft.com/office/drawing/2014/main" id="{5ED60F60-B501-479A-A75A-8FD1F9796572}"/>
              </a:ext>
            </a:extLst>
          </p:cNvPr>
          <p:cNvSpPr>
            <a:spLocks noGrp="1"/>
          </p:cNvSpPr>
          <p:nvPr>
            <p:ph type="body" sz="quarter" idx="17" hasCustomPrompt="1"/>
          </p:nvPr>
        </p:nvSpPr>
        <p:spPr>
          <a:xfrm>
            <a:off x="757045" y="1804968"/>
            <a:ext cx="2824355"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2" name="Text Placeholder 10">
            <a:extLst>
              <a:ext uri="{FF2B5EF4-FFF2-40B4-BE49-F238E27FC236}">
                <a16:creationId xmlns:a16="http://schemas.microsoft.com/office/drawing/2014/main" id="{9170FD0E-EBE1-4417-BC9D-4CD5F92BFD36}"/>
              </a:ext>
            </a:extLst>
          </p:cNvPr>
          <p:cNvSpPr>
            <a:spLocks noGrp="1"/>
          </p:cNvSpPr>
          <p:nvPr>
            <p:ph type="body" sz="quarter" idx="18" hasCustomPrompt="1"/>
          </p:nvPr>
        </p:nvSpPr>
        <p:spPr>
          <a:xfrm>
            <a:off x="4045452" y="2385650"/>
            <a:ext cx="2824355" cy="3392805"/>
          </a:xfrm>
          <a:prstGeom prst="rect">
            <a:avLst/>
          </a:prstGeom>
        </p:spPr>
        <p:txBody>
          <a:bodyPr anchor="t">
            <a:noAutofit/>
          </a:bodyPr>
          <a:lstStyle>
            <a:lvl1pPr marL="0" indent="0" algn="l">
              <a:lnSpc>
                <a:spcPct val="125000"/>
              </a:lnSpc>
              <a:spcBef>
                <a:spcPts val="1500"/>
              </a:spcBef>
              <a:buNone/>
              <a:defRPr sz="1400" cap="none" spc="100" baseline="0">
                <a:solidFill>
                  <a:schemeClr val="tx1"/>
                </a:solidFill>
                <a:latin typeface="+mn-lt"/>
              </a:defRPr>
            </a:lvl1pPr>
          </a:lstStyle>
          <a:p>
            <a:pPr lvl="0"/>
            <a:r>
              <a:rPr lang="en-US"/>
              <a:t>Click to add text</a:t>
            </a:r>
          </a:p>
        </p:txBody>
      </p:sp>
      <p:sp>
        <p:nvSpPr>
          <p:cNvPr id="13" name="Text Placeholder 10">
            <a:extLst>
              <a:ext uri="{FF2B5EF4-FFF2-40B4-BE49-F238E27FC236}">
                <a16:creationId xmlns:a16="http://schemas.microsoft.com/office/drawing/2014/main" id="{17738676-CB36-4BE1-A9C9-0215DEEECB12}"/>
              </a:ext>
            </a:extLst>
          </p:cNvPr>
          <p:cNvSpPr>
            <a:spLocks noGrp="1"/>
          </p:cNvSpPr>
          <p:nvPr>
            <p:ph type="body" sz="quarter" idx="19" hasCustomPrompt="1"/>
          </p:nvPr>
        </p:nvSpPr>
        <p:spPr>
          <a:xfrm>
            <a:off x="4045452" y="1802984"/>
            <a:ext cx="2824355"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CC438544-38E0-4456-B973-6058B99619B8}"/>
              </a:ext>
            </a:extLst>
          </p:cNvPr>
          <p:cNvSpPr>
            <a:spLocks noGrp="1"/>
          </p:cNvSpPr>
          <p:nvPr>
            <p:ph type="title" hasCustomPrompt="1"/>
          </p:nvPr>
        </p:nvSpPr>
        <p:spPr>
          <a:xfrm>
            <a:off x="724203" y="671808"/>
            <a:ext cx="6041907" cy="639192"/>
          </a:xfrm>
        </p:spPr>
        <p:txBody>
          <a:bodyPr/>
          <a:lstStyle>
            <a:lvl1pPr>
              <a:defRPr/>
            </a:lvl1pPr>
          </a:lstStyle>
          <a:p>
            <a:r>
              <a:rPr lang="en-US" dirty="0"/>
              <a:t>Click to add title</a:t>
            </a:r>
          </a:p>
        </p:txBody>
      </p:sp>
    </p:spTree>
    <p:extLst>
      <p:ext uri="{BB962C8B-B14F-4D97-AF65-F5344CB8AC3E}">
        <p14:creationId xmlns:p14="http://schemas.microsoft.com/office/powerpoint/2010/main" val="6008680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1F3F335-C36A-4214-BC97-BB4C9721814B}"/>
              </a:ext>
            </a:extLst>
          </p:cNvPr>
          <p:cNvSpPr>
            <a:spLocks noGrp="1"/>
          </p:cNvSpPr>
          <p:nvPr>
            <p:ph type="dt" sz="half" idx="10"/>
          </p:nvPr>
        </p:nvSpPr>
        <p:spPr/>
        <p:txBody>
          <a:bodyPr>
            <a:noAutofit/>
          </a:bodyPr>
          <a:lstStyle/>
          <a:p>
            <a:r>
              <a:rPr lang="en-US" dirty="0"/>
              <a:t>8/03/20XX</a:t>
            </a:r>
          </a:p>
        </p:txBody>
      </p:sp>
      <p:sp>
        <p:nvSpPr>
          <p:cNvPr id="4" name="Footer Placeholder 3">
            <a:extLst>
              <a:ext uri="{FF2B5EF4-FFF2-40B4-BE49-F238E27FC236}">
                <a16:creationId xmlns:a16="http://schemas.microsoft.com/office/drawing/2014/main" id="{31CCBA95-53AF-4D84-851A-58323862300D}"/>
              </a:ext>
            </a:extLst>
          </p:cNvPr>
          <p:cNvSpPr>
            <a:spLocks noGrp="1"/>
          </p:cNvSpPr>
          <p:nvPr>
            <p:ph type="ftr" sz="quarter" idx="11"/>
          </p:nvPr>
        </p:nvSpPr>
        <p:spPr/>
        <p:txBody>
          <a:bodyPr>
            <a:noAutofit/>
          </a:bodyPr>
          <a:lstStyle/>
          <a:p>
            <a:r>
              <a:rPr lang="en-US" dirty="0"/>
              <a:t>PITCH DECK</a:t>
            </a:r>
          </a:p>
        </p:txBody>
      </p:sp>
      <p:sp>
        <p:nvSpPr>
          <p:cNvPr id="5" name="Slide Number Placeholder 4">
            <a:extLst>
              <a:ext uri="{FF2B5EF4-FFF2-40B4-BE49-F238E27FC236}">
                <a16:creationId xmlns:a16="http://schemas.microsoft.com/office/drawing/2014/main" id="{4138AEEC-9F28-4200-B5D7-453E32B3B8C5}"/>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cxnSp>
        <p:nvCxnSpPr>
          <p:cNvPr id="45" name="Straight Connector 44">
            <a:extLst>
              <a:ext uri="{FF2B5EF4-FFF2-40B4-BE49-F238E27FC236}">
                <a16:creationId xmlns:a16="http://schemas.microsoft.com/office/drawing/2014/main" id="{0D9967FE-B330-4703-9D6E-CC40B84B1030}"/>
              </a:ext>
            </a:extLst>
          </p:cNvPr>
          <p:cNvCxnSpPr>
            <a:cxnSpLocks/>
          </p:cNvCxnSpPr>
          <p:nvPr userDrawn="1"/>
        </p:nvCxnSpPr>
        <p:spPr>
          <a:xfrm>
            <a:off x="6150567" y="2200739"/>
            <a:ext cx="0" cy="3469926"/>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BC0FBFA-8000-40C6-8EF3-D30A0A48CBC5}"/>
              </a:ext>
            </a:extLst>
          </p:cNvPr>
          <p:cNvCxnSpPr>
            <a:cxnSpLocks/>
          </p:cNvCxnSpPr>
          <p:nvPr userDrawn="1"/>
        </p:nvCxnSpPr>
        <p:spPr>
          <a:xfrm flipH="1">
            <a:off x="2545167" y="3935702"/>
            <a:ext cx="7101667"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3" name="Text Placeholder 10">
            <a:extLst>
              <a:ext uri="{FF2B5EF4-FFF2-40B4-BE49-F238E27FC236}">
                <a16:creationId xmlns:a16="http://schemas.microsoft.com/office/drawing/2014/main" id="{2DCC767D-316F-42DA-9712-29C185B762F2}"/>
              </a:ext>
            </a:extLst>
          </p:cNvPr>
          <p:cNvSpPr>
            <a:spLocks noGrp="1"/>
          </p:cNvSpPr>
          <p:nvPr>
            <p:ph type="body" sz="quarter" idx="16" hasCustomPrompt="1"/>
          </p:nvPr>
        </p:nvSpPr>
        <p:spPr>
          <a:xfrm>
            <a:off x="5278036" y="1767731"/>
            <a:ext cx="1706966" cy="426393"/>
          </a:xfrm>
          <a:prstGeom prst="rect">
            <a:avLst/>
          </a:prstGeom>
        </p:spPr>
        <p:txBody>
          <a:bodyPr anchor="b">
            <a:noAutofit/>
          </a:bodyPr>
          <a:lstStyle>
            <a:lvl1pPr marL="0" indent="0" algn="ctr">
              <a:buNone/>
              <a:defRPr sz="1400" cap="all" spc="100" baseline="0">
                <a:solidFill>
                  <a:schemeClr val="bg1">
                    <a:lumMod val="50000"/>
                  </a:schemeClr>
                </a:solidFill>
                <a:latin typeface="+mj-lt"/>
              </a:defRPr>
            </a:lvl1pPr>
          </a:lstStyle>
          <a:p>
            <a:pPr lvl="0"/>
            <a:r>
              <a:rPr lang="en-US"/>
              <a:t>Click to add name</a:t>
            </a:r>
          </a:p>
        </p:txBody>
      </p:sp>
      <p:sp>
        <p:nvSpPr>
          <p:cNvPr id="54" name="Text Placeholder 10">
            <a:extLst>
              <a:ext uri="{FF2B5EF4-FFF2-40B4-BE49-F238E27FC236}">
                <a16:creationId xmlns:a16="http://schemas.microsoft.com/office/drawing/2014/main" id="{DC3AF654-39ED-4B70-9A85-34D9DC793D53}"/>
              </a:ext>
            </a:extLst>
          </p:cNvPr>
          <p:cNvSpPr>
            <a:spLocks noGrp="1"/>
          </p:cNvSpPr>
          <p:nvPr>
            <p:ph type="body" sz="quarter" idx="17" hasCustomPrompt="1"/>
          </p:nvPr>
        </p:nvSpPr>
        <p:spPr>
          <a:xfrm>
            <a:off x="5278035" y="5683895"/>
            <a:ext cx="1706966" cy="426393"/>
          </a:xfrm>
          <a:prstGeom prst="rect">
            <a:avLst/>
          </a:prstGeom>
        </p:spPr>
        <p:txBody>
          <a:bodyPr anchor="t">
            <a:noAutofit/>
          </a:bodyPr>
          <a:lstStyle>
            <a:lvl1pPr marL="0" indent="0" algn="ctr">
              <a:buNone/>
              <a:defRPr sz="1400" cap="all" spc="100" baseline="0">
                <a:solidFill>
                  <a:schemeClr val="bg1">
                    <a:lumMod val="50000"/>
                  </a:schemeClr>
                </a:solidFill>
                <a:latin typeface="+mj-lt"/>
              </a:defRPr>
            </a:lvl1pPr>
          </a:lstStyle>
          <a:p>
            <a:pPr lvl="0"/>
            <a:r>
              <a:rPr lang="en-US"/>
              <a:t>Click to add name</a:t>
            </a:r>
          </a:p>
        </p:txBody>
      </p:sp>
      <p:sp>
        <p:nvSpPr>
          <p:cNvPr id="55" name="Text Placeholder 10">
            <a:extLst>
              <a:ext uri="{FF2B5EF4-FFF2-40B4-BE49-F238E27FC236}">
                <a16:creationId xmlns:a16="http://schemas.microsoft.com/office/drawing/2014/main" id="{3E0B0DF9-E558-439A-9B7D-4C600008B0DE}"/>
              </a:ext>
            </a:extLst>
          </p:cNvPr>
          <p:cNvSpPr>
            <a:spLocks noGrp="1"/>
          </p:cNvSpPr>
          <p:nvPr>
            <p:ph type="body" sz="quarter" idx="18" hasCustomPrompt="1"/>
          </p:nvPr>
        </p:nvSpPr>
        <p:spPr>
          <a:xfrm>
            <a:off x="838200" y="3792884"/>
            <a:ext cx="1706966" cy="426393"/>
          </a:xfrm>
          <a:prstGeom prst="rect">
            <a:avLst/>
          </a:prstGeom>
        </p:spPr>
        <p:txBody>
          <a:bodyPr anchor="t">
            <a:noAutofit/>
          </a:bodyPr>
          <a:lstStyle>
            <a:lvl1pPr marL="0" indent="0" algn="r">
              <a:buNone/>
              <a:defRPr sz="1400" cap="all" spc="100" baseline="0">
                <a:solidFill>
                  <a:schemeClr val="bg1">
                    <a:lumMod val="50000"/>
                  </a:schemeClr>
                </a:solidFill>
                <a:latin typeface="+mj-lt"/>
              </a:defRPr>
            </a:lvl1pPr>
          </a:lstStyle>
          <a:p>
            <a:pPr lvl="0"/>
            <a:r>
              <a:rPr lang="en-US"/>
              <a:t>Click to add name</a:t>
            </a:r>
          </a:p>
        </p:txBody>
      </p:sp>
      <p:sp>
        <p:nvSpPr>
          <p:cNvPr id="56" name="Text Placeholder 10">
            <a:extLst>
              <a:ext uri="{FF2B5EF4-FFF2-40B4-BE49-F238E27FC236}">
                <a16:creationId xmlns:a16="http://schemas.microsoft.com/office/drawing/2014/main" id="{6BB9DF13-A501-4465-8844-F8ADFE8BEDA6}"/>
              </a:ext>
            </a:extLst>
          </p:cNvPr>
          <p:cNvSpPr>
            <a:spLocks noGrp="1"/>
          </p:cNvSpPr>
          <p:nvPr>
            <p:ph type="body" sz="quarter" idx="19" hasCustomPrompt="1"/>
          </p:nvPr>
        </p:nvSpPr>
        <p:spPr>
          <a:xfrm>
            <a:off x="9646834" y="3792884"/>
            <a:ext cx="1706966" cy="426393"/>
          </a:xfrm>
          <a:prstGeom prst="rect">
            <a:avLst/>
          </a:prstGeom>
        </p:spPr>
        <p:txBody>
          <a:bodyPr anchor="t">
            <a:noAutofit/>
          </a:bodyPr>
          <a:lstStyle>
            <a:lvl1pPr marL="0" indent="0" algn="l">
              <a:buNone/>
              <a:defRPr sz="1400" cap="all" spc="100" baseline="0">
                <a:solidFill>
                  <a:schemeClr val="bg1">
                    <a:lumMod val="50000"/>
                  </a:schemeClr>
                </a:solidFill>
                <a:latin typeface="+mj-lt"/>
              </a:defRPr>
            </a:lvl1pPr>
          </a:lstStyle>
          <a:p>
            <a:pPr lvl="0"/>
            <a:r>
              <a:rPr lang="en-US"/>
              <a:t>Click to add name</a:t>
            </a:r>
          </a:p>
        </p:txBody>
      </p:sp>
      <p:sp>
        <p:nvSpPr>
          <p:cNvPr id="57" name="Text Placeholder 10">
            <a:extLst>
              <a:ext uri="{FF2B5EF4-FFF2-40B4-BE49-F238E27FC236}">
                <a16:creationId xmlns:a16="http://schemas.microsoft.com/office/drawing/2014/main" id="{D23EF573-9496-4229-ABB9-B58C441687E6}"/>
              </a:ext>
            </a:extLst>
          </p:cNvPr>
          <p:cNvSpPr>
            <a:spLocks noGrp="1"/>
          </p:cNvSpPr>
          <p:nvPr>
            <p:ph type="body" sz="quarter" idx="20" hasCustomPrompt="1"/>
          </p:nvPr>
        </p:nvSpPr>
        <p:spPr>
          <a:xfrm>
            <a:off x="6985000" y="2740969"/>
            <a:ext cx="1929792" cy="426393"/>
          </a:xfrm>
          <a:prstGeom prst="rect">
            <a:avLst/>
          </a:prstGeom>
        </p:spPr>
        <p:txBody>
          <a:bodyPr anchor="ctr">
            <a:noAutofit/>
          </a:bodyPr>
          <a:lstStyle>
            <a:lvl1pPr marL="0" indent="0" algn="ctr">
              <a:lnSpc>
                <a:spcPct val="80000"/>
              </a:lnSpc>
              <a:spcBef>
                <a:spcPts val="0"/>
              </a:spcBef>
              <a:buNone/>
              <a:defRPr sz="2000" cap="all" spc="100" baseline="0">
                <a:solidFill>
                  <a:schemeClr val="bg1"/>
                </a:solidFill>
                <a:latin typeface="+mj-lt"/>
              </a:defRPr>
            </a:lvl1pPr>
          </a:lstStyle>
          <a:p>
            <a:pPr lvl="0"/>
            <a:r>
              <a:rPr lang="en-US"/>
              <a:t>Click to add name</a:t>
            </a:r>
          </a:p>
        </p:txBody>
      </p:sp>
      <p:sp>
        <p:nvSpPr>
          <p:cNvPr id="58" name="Text Placeholder 10">
            <a:extLst>
              <a:ext uri="{FF2B5EF4-FFF2-40B4-BE49-F238E27FC236}">
                <a16:creationId xmlns:a16="http://schemas.microsoft.com/office/drawing/2014/main" id="{6C96D231-4BEB-47C0-BC89-3D69A5E0DD10}"/>
              </a:ext>
            </a:extLst>
          </p:cNvPr>
          <p:cNvSpPr>
            <a:spLocks noGrp="1"/>
          </p:cNvSpPr>
          <p:nvPr>
            <p:ph type="body" sz="quarter" idx="21" hasCustomPrompt="1"/>
          </p:nvPr>
        </p:nvSpPr>
        <p:spPr>
          <a:xfrm>
            <a:off x="4859358" y="4263233"/>
            <a:ext cx="913553" cy="426393"/>
          </a:xfrm>
          <a:prstGeom prst="rect">
            <a:avLst/>
          </a:prstGeom>
        </p:spPr>
        <p:txBody>
          <a:bodyPr anchor="ctr">
            <a:noAutofit/>
          </a:bodyPr>
          <a:lstStyle>
            <a:lvl1pPr marL="0" indent="0" algn="ctr">
              <a:buNone/>
              <a:defRPr sz="1400" cap="all" spc="100" baseline="0">
                <a:solidFill>
                  <a:schemeClr val="bg1"/>
                </a:solidFill>
                <a:latin typeface="+mj-lt"/>
              </a:defRPr>
            </a:lvl1pPr>
          </a:lstStyle>
          <a:p>
            <a:pPr lvl="0"/>
            <a:r>
              <a:rPr lang="en-US"/>
              <a:t>Click to add name</a:t>
            </a:r>
          </a:p>
        </p:txBody>
      </p:sp>
      <p:sp>
        <p:nvSpPr>
          <p:cNvPr id="59" name="Text Placeholder 10">
            <a:extLst>
              <a:ext uri="{FF2B5EF4-FFF2-40B4-BE49-F238E27FC236}">
                <a16:creationId xmlns:a16="http://schemas.microsoft.com/office/drawing/2014/main" id="{18B3BFCC-5202-4CF7-8748-EA1165299B92}"/>
              </a:ext>
            </a:extLst>
          </p:cNvPr>
          <p:cNvSpPr>
            <a:spLocks noGrp="1"/>
          </p:cNvSpPr>
          <p:nvPr>
            <p:ph type="body" sz="quarter" idx="22" hasCustomPrompt="1"/>
          </p:nvPr>
        </p:nvSpPr>
        <p:spPr>
          <a:xfrm>
            <a:off x="3945805" y="5001059"/>
            <a:ext cx="913553" cy="426393"/>
          </a:xfrm>
          <a:prstGeom prst="rect">
            <a:avLst/>
          </a:prstGeom>
        </p:spPr>
        <p:txBody>
          <a:bodyPr anchor="ctr">
            <a:noAutofit/>
          </a:bodyPr>
          <a:lstStyle>
            <a:lvl1pPr marL="0" indent="0" algn="ctr">
              <a:buNone/>
              <a:defRPr sz="1400" cap="all" spc="100" baseline="0">
                <a:solidFill>
                  <a:schemeClr val="bg1"/>
                </a:solidFill>
                <a:latin typeface="+mj-lt"/>
              </a:defRPr>
            </a:lvl1pPr>
          </a:lstStyle>
          <a:p>
            <a:pPr lvl="0"/>
            <a:r>
              <a:rPr lang="en-US"/>
              <a:t>Click to add name</a:t>
            </a:r>
          </a:p>
        </p:txBody>
      </p:sp>
      <p:sp>
        <p:nvSpPr>
          <p:cNvPr id="60" name="Text Placeholder 10">
            <a:extLst>
              <a:ext uri="{FF2B5EF4-FFF2-40B4-BE49-F238E27FC236}">
                <a16:creationId xmlns:a16="http://schemas.microsoft.com/office/drawing/2014/main" id="{0F78A8C0-E488-4B82-A881-BAF70EF5261C}"/>
              </a:ext>
            </a:extLst>
          </p:cNvPr>
          <p:cNvSpPr>
            <a:spLocks noGrp="1"/>
          </p:cNvSpPr>
          <p:nvPr>
            <p:ph type="body" sz="quarter" idx="23" hasCustomPrompt="1"/>
          </p:nvPr>
        </p:nvSpPr>
        <p:spPr>
          <a:xfrm>
            <a:off x="6528224" y="4328700"/>
            <a:ext cx="913553" cy="426393"/>
          </a:xfrm>
          <a:prstGeom prst="rect">
            <a:avLst/>
          </a:prstGeom>
        </p:spPr>
        <p:txBody>
          <a:bodyPr anchor="ctr">
            <a:noAutofit/>
          </a:bodyPr>
          <a:lstStyle>
            <a:lvl1pPr marL="0" indent="0" algn="ctr">
              <a:buNone/>
              <a:defRPr sz="1400" cap="all" spc="100" baseline="0">
                <a:solidFill>
                  <a:schemeClr val="bg1"/>
                </a:solidFill>
                <a:latin typeface="+mj-lt"/>
              </a:defRPr>
            </a:lvl1pPr>
          </a:lstStyle>
          <a:p>
            <a:pPr lvl="0"/>
            <a:r>
              <a:rPr lang="en-US"/>
              <a:t>Click to add name</a:t>
            </a:r>
          </a:p>
        </p:txBody>
      </p:sp>
      <p:sp>
        <p:nvSpPr>
          <p:cNvPr id="61" name="Text Placeholder 10">
            <a:extLst>
              <a:ext uri="{FF2B5EF4-FFF2-40B4-BE49-F238E27FC236}">
                <a16:creationId xmlns:a16="http://schemas.microsoft.com/office/drawing/2014/main" id="{9CBF7863-921B-428D-857E-AC4D195E887A}"/>
              </a:ext>
            </a:extLst>
          </p:cNvPr>
          <p:cNvSpPr>
            <a:spLocks noGrp="1"/>
          </p:cNvSpPr>
          <p:nvPr>
            <p:ph type="body" sz="quarter" idx="24" hasCustomPrompt="1"/>
          </p:nvPr>
        </p:nvSpPr>
        <p:spPr>
          <a:xfrm>
            <a:off x="8464942" y="4956195"/>
            <a:ext cx="913553" cy="426393"/>
          </a:xfrm>
          <a:prstGeom prst="rect">
            <a:avLst/>
          </a:prstGeom>
        </p:spPr>
        <p:txBody>
          <a:bodyPr anchor="ctr">
            <a:noAutofit/>
          </a:bodyPr>
          <a:lstStyle>
            <a:lvl1pPr marL="0" indent="0" algn="ctr">
              <a:buNone/>
              <a:defRPr sz="1400" cap="all" spc="100" baseline="0">
                <a:solidFill>
                  <a:schemeClr val="bg1"/>
                </a:solidFill>
                <a:latin typeface="+mj-lt"/>
              </a:defRPr>
            </a:lvl1pPr>
          </a:lstStyle>
          <a:p>
            <a:pPr lvl="0"/>
            <a:r>
              <a:rPr lang="en-US"/>
              <a:t>Click to add name</a:t>
            </a:r>
          </a:p>
        </p:txBody>
      </p:sp>
      <p:sp>
        <p:nvSpPr>
          <p:cNvPr id="62" name="Text Placeholder 10">
            <a:extLst>
              <a:ext uri="{FF2B5EF4-FFF2-40B4-BE49-F238E27FC236}">
                <a16:creationId xmlns:a16="http://schemas.microsoft.com/office/drawing/2014/main" id="{3818CA49-6F16-4527-9CE5-335D522ECAA7}"/>
              </a:ext>
            </a:extLst>
          </p:cNvPr>
          <p:cNvSpPr>
            <a:spLocks noGrp="1"/>
          </p:cNvSpPr>
          <p:nvPr>
            <p:ph type="body" sz="quarter" idx="25" hasCustomPrompt="1"/>
          </p:nvPr>
        </p:nvSpPr>
        <p:spPr>
          <a:xfrm>
            <a:off x="3696547" y="2870279"/>
            <a:ext cx="913553" cy="426393"/>
          </a:xfrm>
          <a:prstGeom prst="rect">
            <a:avLst/>
          </a:prstGeom>
        </p:spPr>
        <p:txBody>
          <a:bodyPr anchor="ctr">
            <a:noAutofit/>
          </a:bodyPr>
          <a:lstStyle>
            <a:lvl1pPr marL="0" indent="0" algn="ctr">
              <a:buNone/>
              <a:defRPr sz="1400" cap="all" spc="100" baseline="0">
                <a:solidFill>
                  <a:schemeClr val="bg1"/>
                </a:solidFill>
                <a:latin typeface="+mj-lt"/>
              </a:defRPr>
            </a:lvl1pPr>
          </a:lstStyle>
          <a:p>
            <a:pPr lvl="0"/>
            <a:r>
              <a:rPr lang="en-US"/>
              <a:t>Click to add name</a:t>
            </a:r>
          </a:p>
        </p:txBody>
      </p:sp>
      <p:sp>
        <p:nvSpPr>
          <p:cNvPr id="2" name="Title 1">
            <a:extLst>
              <a:ext uri="{FF2B5EF4-FFF2-40B4-BE49-F238E27FC236}">
                <a16:creationId xmlns:a16="http://schemas.microsoft.com/office/drawing/2014/main" id="{EEA8460B-1230-475A-839A-BB0365A3D529}"/>
              </a:ext>
            </a:extLst>
          </p:cNvPr>
          <p:cNvSpPr>
            <a:spLocks noGrp="1"/>
          </p:cNvSpPr>
          <p:nvPr>
            <p:ph type="title" hasCustomPrompt="1"/>
          </p:nvPr>
        </p:nvSpPr>
        <p:spPr>
          <a:xfrm>
            <a:off x="724203" y="671807"/>
            <a:ext cx="10629597" cy="645807"/>
          </a:xfrm>
        </p:spPr>
        <p:txBody>
          <a:bodyPr/>
          <a:lstStyle>
            <a:lvl1pPr>
              <a:defRPr/>
            </a:lvl1pPr>
          </a:lstStyle>
          <a:p>
            <a:r>
              <a:rPr lang="en-US" dirty="0"/>
              <a:t>Click to add title</a:t>
            </a:r>
          </a:p>
        </p:txBody>
      </p:sp>
    </p:spTree>
    <p:extLst>
      <p:ext uri="{BB962C8B-B14F-4D97-AF65-F5344CB8AC3E}">
        <p14:creationId xmlns:p14="http://schemas.microsoft.com/office/powerpoint/2010/main" val="274389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43D11A1-D567-4DE9-AFD4-7A6BC7C300C1}"/>
              </a:ext>
            </a:extLst>
          </p:cNvPr>
          <p:cNvSpPr/>
          <p:nvPr userDrawn="1"/>
        </p:nvSpPr>
        <p:spPr>
          <a:xfrm>
            <a:off x="4483944" y="2406747"/>
            <a:ext cx="3200401" cy="1127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Rectangle 8">
            <a:extLst>
              <a:ext uri="{FF2B5EF4-FFF2-40B4-BE49-F238E27FC236}">
                <a16:creationId xmlns:a16="http://schemas.microsoft.com/office/drawing/2014/main" id="{21398470-6F00-41F0-B63E-42C03BC992F8}"/>
              </a:ext>
            </a:extLst>
          </p:cNvPr>
          <p:cNvSpPr/>
          <p:nvPr userDrawn="1"/>
        </p:nvSpPr>
        <p:spPr>
          <a:xfrm>
            <a:off x="4489659" y="2406748"/>
            <a:ext cx="3191933" cy="318515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Rectangle 10">
            <a:extLst>
              <a:ext uri="{FF2B5EF4-FFF2-40B4-BE49-F238E27FC236}">
                <a16:creationId xmlns:a16="http://schemas.microsoft.com/office/drawing/2014/main" id="{BF06A024-E68E-4F1C-887D-415804C89479}"/>
              </a:ext>
            </a:extLst>
          </p:cNvPr>
          <p:cNvSpPr/>
          <p:nvPr userDrawn="1"/>
        </p:nvSpPr>
        <p:spPr>
          <a:xfrm>
            <a:off x="8284843" y="2406747"/>
            <a:ext cx="3200401" cy="1127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Rectangle 12">
            <a:extLst>
              <a:ext uri="{FF2B5EF4-FFF2-40B4-BE49-F238E27FC236}">
                <a16:creationId xmlns:a16="http://schemas.microsoft.com/office/drawing/2014/main" id="{0B3C2448-350F-482F-92C0-4F1495265933}"/>
              </a:ext>
            </a:extLst>
          </p:cNvPr>
          <p:cNvSpPr/>
          <p:nvPr userDrawn="1"/>
        </p:nvSpPr>
        <p:spPr>
          <a:xfrm>
            <a:off x="8290558" y="2406748"/>
            <a:ext cx="3191933" cy="318515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6" name="Rectangle 25">
            <a:extLst>
              <a:ext uri="{FF2B5EF4-FFF2-40B4-BE49-F238E27FC236}">
                <a16:creationId xmlns:a16="http://schemas.microsoft.com/office/drawing/2014/main" id="{F1BFB613-F647-4C24-8072-6BA560C2CF35}"/>
              </a:ext>
            </a:extLst>
          </p:cNvPr>
          <p:cNvSpPr/>
          <p:nvPr userDrawn="1"/>
        </p:nvSpPr>
        <p:spPr>
          <a:xfrm rot="5400000">
            <a:off x="9766385" y="-1006534"/>
            <a:ext cx="972645" cy="39242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Date Placeholder 2">
            <a:extLst>
              <a:ext uri="{FF2B5EF4-FFF2-40B4-BE49-F238E27FC236}">
                <a16:creationId xmlns:a16="http://schemas.microsoft.com/office/drawing/2014/main" id="{CA52D8BE-09E0-4B54-871E-627BA3688E32}"/>
              </a:ext>
            </a:extLst>
          </p:cNvPr>
          <p:cNvSpPr>
            <a:spLocks noGrp="1"/>
          </p:cNvSpPr>
          <p:nvPr>
            <p:ph type="dt" sz="half" idx="10"/>
          </p:nvPr>
        </p:nvSpPr>
        <p:spPr/>
        <p:txBody>
          <a:bodyPr>
            <a:noAutofit/>
          </a:bodyPr>
          <a:lstStyle/>
          <a:p>
            <a:r>
              <a:rPr lang="en-US" dirty="0"/>
              <a:t>8/03/20XX</a:t>
            </a:r>
          </a:p>
        </p:txBody>
      </p:sp>
      <p:sp>
        <p:nvSpPr>
          <p:cNvPr id="4" name="Footer Placeholder 3">
            <a:extLst>
              <a:ext uri="{FF2B5EF4-FFF2-40B4-BE49-F238E27FC236}">
                <a16:creationId xmlns:a16="http://schemas.microsoft.com/office/drawing/2014/main" id="{30158535-C39C-4032-BC07-CC7DA7456E17}"/>
              </a:ext>
            </a:extLst>
          </p:cNvPr>
          <p:cNvSpPr>
            <a:spLocks noGrp="1"/>
          </p:cNvSpPr>
          <p:nvPr>
            <p:ph type="ftr" sz="quarter" idx="11"/>
          </p:nvPr>
        </p:nvSpPr>
        <p:spPr/>
        <p:txBody>
          <a:bodyPr>
            <a:noAutofit/>
          </a:bodyPr>
          <a:lstStyle/>
          <a:p>
            <a:r>
              <a:rPr lang="en-US" dirty="0"/>
              <a:t>PITCH DECK</a:t>
            </a:r>
          </a:p>
        </p:txBody>
      </p:sp>
      <p:sp>
        <p:nvSpPr>
          <p:cNvPr id="5" name="Slide Number Placeholder 4">
            <a:extLst>
              <a:ext uri="{FF2B5EF4-FFF2-40B4-BE49-F238E27FC236}">
                <a16:creationId xmlns:a16="http://schemas.microsoft.com/office/drawing/2014/main" id="{CE638FD9-7569-4F67-9902-EA32B7F93F68}"/>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7" name="Text Placeholder 10">
            <a:extLst>
              <a:ext uri="{FF2B5EF4-FFF2-40B4-BE49-F238E27FC236}">
                <a16:creationId xmlns:a16="http://schemas.microsoft.com/office/drawing/2014/main" id="{36849D09-65B8-4E5C-986A-AB5E3748D42E}"/>
              </a:ext>
            </a:extLst>
          </p:cNvPr>
          <p:cNvSpPr>
            <a:spLocks noGrp="1"/>
          </p:cNvSpPr>
          <p:nvPr>
            <p:ph type="body" sz="quarter" idx="16" hasCustomPrompt="1"/>
          </p:nvPr>
        </p:nvSpPr>
        <p:spPr>
          <a:xfrm>
            <a:off x="3181350" y="1221488"/>
            <a:ext cx="5829300" cy="537864"/>
          </a:xfrm>
          <a:prstGeom prst="rect">
            <a:avLst/>
          </a:prstGeom>
        </p:spPr>
        <p:txBody>
          <a:bodyPr anchor="t">
            <a:noAutofit/>
          </a:bodyPr>
          <a:lstStyle>
            <a:lvl1pPr marL="0" indent="0" algn="ctr">
              <a:lnSpc>
                <a:spcPct val="125000"/>
              </a:lnSpc>
              <a:spcBef>
                <a:spcPts val="0"/>
              </a:spcBef>
              <a:buNone/>
              <a:defRPr sz="2000" cap="none" spc="100" baseline="0">
                <a:solidFill>
                  <a:schemeClr val="tx1"/>
                </a:solidFill>
                <a:latin typeface="Seaford" panose="020B0502030303020204" pitchFamily="34" charset="0"/>
              </a:defRPr>
            </a:lvl1pPr>
          </a:lstStyle>
          <a:p>
            <a:pPr lvl="0"/>
            <a:r>
              <a:rPr lang="en-US"/>
              <a:t>Click to add text</a:t>
            </a:r>
          </a:p>
        </p:txBody>
      </p:sp>
      <p:sp>
        <p:nvSpPr>
          <p:cNvPr id="8" name="Rectangle 7">
            <a:extLst>
              <a:ext uri="{FF2B5EF4-FFF2-40B4-BE49-F238E27FC236}">
                <a16:creationId xmlns:a16="http://schemas.microsoft.com/office/drawing/2014/main" id="{23AC480B-19BB-48E2-8BEF-4AA0680D32DE}"/>
              </a:ext>
            </a:extLst>
          </p:cNvPr>
          <p:cNvSpPr/>
          <p:nvPr userDrawn="1"/>
        </p:nvSpPr>
        <p:spPr>
          <a:xfrm>
            <a:off x="691513" y="2406747"/>
            <a:ext cx="3200401" cy="1127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Rectangle 13">
            <a:extLst>
              <a:ext uri="{FF2B5EF4-FFF2-40B4-BE49-F238E27FC236}">
                <a16:creationId xmlns:a16="http://schemas.microsoft.com/office/drawing/2014/main" id="{82C09E39-FAAE-43BC-8BD6-08DC89C45F5B}"/>
              </a:ext>
            </a:extLst>
          </p:cNvPr>
          <p:cNvSpPr/>
          <p:nvPr userDrawn="1"/>
        </p:nvSpPr>
        <p:spPr>
          <a:xfrm>
            <a:off x="697228" y="2406748"/>
            <a:ext cx="3191933" cy="318515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9" name="Text Placeholder 10">
            <a:extLst>
              <a:ext uri="{FF2B5EF4-FFF2-40B4-BE49-F238E27FC236}">
                <a16:creationId xmlns:a16="http://schemas.microsoft.com/office/drawing/2014/main" id="{07156FBE-72BD-4A64-99F7-1ABAA272A0FA}"/>
              </a:ext>
            </a:extLst>
          </p:cNvPr>
          <p:cNvSpPr>
            <a:spLocks noGrp="1"/>
          </p:cNvSpPr>
          <p:nvPr>
            <p:ph type="body" sz="quarter" idx="17" hasCustomPrompt="1"/>
          </p:nvPr>
        </p:nvSpPr>
        <p:spPr>
          <a:xfrm>
            <a:off x="963928" y="2683198"/>
            <a:ext cx="2667000" cy="609180"/>
          </a:xfrm>
          <a:prstGeom prst="rect">
            <a:avLst/>
          </a:prstGeom>
        </p:spPr>
        <p:txBody>
          <a:bodyPr anchor="ctr">
            <a:noAutofit/>
          </a:bodyPr>
          <a:lstStyle>
            <a:lvl1pPr marL="0" indent="0" algn="ctr">
              <a:lnSpc>
                <a:spcPct val="80000"/>
              </a:lnSpc>
              <a:spcBef>
                <a:spcPts val="0"/>
              </a:spcBef>
              <a:buNone/>
              <a:defRPr sz="2000" cap="all" spc="100" baseline="0">
                <a:solidFill>
                  <a:schemeClr val="accent6"/>
                </a:solidFill>
                <a:latin typeface="+mj-lt"/>
              </a:defRPr>
            </a:lvl1pPr>
          </a:lstStyle>
          <a:p>
            <a:pPr lvl="0"/>
            <a:r>
              <a:rPr lang="en-US"/>
              <a:t>Click to add subtitle</a:t>
            </a:r>
          </a:p>
        </p:txBody>
      </p:sp>
      <p:sp>
        <p:nvSpPr>
          <p:cNvPr id="20" name="Text Placeholder 10">
            <a:extLst>
              <a:ext uri="{FF2B5EF4-FFF2-40B4-BE49-F238E27FC236}">
                <a16:creationId xmlns:a16="http://schemas.microsoft.com/office/drawing/2014/main" id="{0AEE629F-FF1D-44AE-B728-8EA70D72A35B}"/>
              </a:ext>
            </a:extLst>
          </p:cNvPr>
          <p:cNvSpPr>
            <a:spLocks noGrp="1"/>
          </p:cNvSpPr>
          <p:nvPr>
            <p:ph type="body" sz="quarter" idx="18" hasCustomPrompt="1"/>
          </p:nvPr>
        </p:nvSpPr>
        <p:spPr>
          <a:xfrm>
            <a:off x="4750644" y="2683198"/>
            <a:ext cx="2667000" cy="609180"/>
          </a:xfrm>
          <a:prstGeom prst="rect">
            <a:avLst/>
          </a:prstGeom>
        </p:spPr>
        <p:txBody>
          <a:bodyPr anchor="ctr">
            <a:noAutofit/>
          </a:bodyPr>
          <a:lstStyle>
            <a:lvl1pPr marL="0" indent="0" algn="ctr">
              <a:lnSpc>
                <a:spcPct val="80000"/>
              </a:lnSpc>
              <a:spcBef>
                <a:spcPts val="0"/>
              </a:spcBef>
              <a:buNone/>
              <a:defRPr sz="2000" cap="all" spc="100" baseline="0">
                <a:solidFill>
                  <a:schemeClr val="accent6"/>
                </a:solidFill>
                <a:latin typeface="+mj-lt"/>
              </a:defRPr>
            </a:lvl1pPr>
          </a:lstStyle>
          <a:p>
            <a:pPr lvl="0"/>
            <a:r>
              <a:rPr lang="en-US"/>
              <a:t>Click to add subtitle</a:t>
            </a:r>
          </a:p>
        </p:txBody>
      </p:sp>
      <p:sp>
        <p:nvSpPr>
          <p:cNvPr id="21" name="Text Placeholder 10">
            <a:extLst>
              <a:ext uri="{FF2B5EF4-FFF2-40B4-BE49-F238E27FC236}">
                <a16:creationId xmlns:a16="http://schemas.microsoft.com/office/drawing/2014/main" id="{5C4D74F9-C022-4D89-9C64-1A0A5FD3A6EC}"/>
              </a:ext>
            </a:extLst>
          </p:cNvPr>
          <p:cNvSpPr>
            <a:spLocks noGrp="1"/>
          </p:cNvSpPr>
          <p:nvPr>
            <p:ph type="body" sz="quarter" idx="19" hasCustomPrompt="1"/>
          </p:nvPr>
        </p:nvSpPr>
        <p:spPr>
          <a:xfrm>
            <a:off x="8551543" y="2683198"/>
            <a:ext cx="2667000" cy="609180"/>
          </a:xfrm>
          <a:prstGeom prst="rect">
            <a:avLst/>
          </a:prstGeom>
        </p:spPr>
        <p:txBody>
          <a:bodyPr anchor="ctr">
            <a:noAutofit/>
          </a:bodyPr>
          <a:lstStyle>
            <a:lvl1pPr marL="0" indent="0" algn="ctr">
              <a:lnSpc>
                <a:spcPct val="80000"/>
              </a:lnSpc>
              <a:spcBef>
                <a:spcPts val="0"/>
              </a:spcBef>
              <a:buNone/>
              <a:defRPr sz="2000" cap="all" spc="100" baseline="0">
                <a:solidFill>
                  <a:schemeClr val="accent6"/>
                </a:solidFill>
                <a:latin typeface="+mj-lt"/>
              </a:defRPr>
            </a:lvl1pPr>
          </a:lstStyle>
          <a:p>
            <a:pPr lvl="0"/>
            <a:r>
              <a:rPr lang="en-US"/>
              <a:t>Click to add subtitle</a:t>
            </a:r>
          </a:p>
        </p:txBody>
      </p:sp>
      <p:sp>
        <p:nvSpPr>
          <p:cNvPr id="22" name="Text Placeholder 10">
            <a:extLst>
              <a:ext uri="{FF2B5EF4-FFF2-40B4-BE49-F238E27FC236}">
                <a16:creationId xmlns:a16="http://schemas.microsoft.com/office/drawing/2014/main" id="{75D06BD1-5247-47AE-87C4-5720ED5AC7FC}"/>
              </a:ext>
            </a:extLst>
          </p:cNvPr>
          <p:cNvSpPr>
            <a:spLocks noGrp="1"/>
          </p:cNvSpPr>
          <p:nvPr>
            <p:ph type="body" sz="quarter" idx="20" hasCustomPrompt="1"/>
          </p:nvPr>
        </p:nvSpPr>
        <p:spPr>
          <a:xfrm>
            <a:off x="963928" y="3778623"/>
            <a:ext cx="2667000" cy="1558104"/>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3" name="Text Placeholder 10">
            <a:extLst>
              <a:ext uri="{FF2B5EF4-FFF2-40B4-BE49-F238E27FC236}">
                <a16:creationId xmlns:a16="http://schemas.microsoft.com/office/drawing/2014/main" id="{FD3684C2-E9CD-4A2A-993D-ABF39BD30C21}"/>
              </a:ext>
            </a:extLst>
          </p:cNvPr>
          <p:cNvSpPr>
            <a:spLocks noGrp="1"/>
          </p:cNvSpPr>
          <p:nvPr>
            <p:ph type="body" sz="quarter" idx="21" hasCustomPrompt="1"/>
          </p:nvPr>
        </p:nvSpPr>
        <p:spPr>
          <a:xfrm>
            <a:off x="4750644" y="3778623"/>
            <a:ext cx="2667000" cy="1558104"/>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4" name="Text Placeholder 10">
            <a:extLst>
              <a:ext uri="{FF2B5EF4-FFF2-40B4-BE49-F238E27FC236}">
                <a16:creationId xmlns:a16="http://schemas.microsoft.com/office/drawing/2014/main" id="{A960BEA5-C2B5-456D-8982-4C8A8E7EE686}"/>
              </a:ext>
            </a:extLst>
          </p:cNvPr>
          <p:cNvSpPr>
            <a:spLocks noGrp="1"/>
          </p:cNvSpPr>
          <p:nvPr>
            <p:ph type="body" sz="quarter" idx="22" hasCustomPrompt="1"/>
          </p:nvPr>
        </p:nvSpPr>
        <p:spPr>
          <a:xfrm>
            <a:off x="8551543" y="3778623"/>
            <a:ext cx="2667000" cy="1558104"/>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0" name="Title 9">
            <a:extLst>
              <a:ext uri="{FF2B5EF4-FFF2-40B4-BE49-F238E27FC236}">
                <a16:creationId xmlns:a16="http://schemas.microsoft.com/office/drawing/2014/main" id="{8CDC00CA-B925-48D9-91B3-A79A59C280A1}"/>
              </a:ext>
            </a:extLst>
          </p:cNvPr>
          <p:cNvSpPr>
            <a:spLocks noGrp="1"/>
          </p:cNvSpPr>
          <p:nvPr>
            <p:ph type="title" hasCustomPrompt="1"/>
          </p:nvPr>
        </p:nvSpPr>
        <p:spPr>
          <a:xfrm>
            <a:off x="3181350" y="671807"/>
            <a:ext cx="5829300" cy="639192"/>
          </a:xfrm>
        </p:spPr>
        <p:txBody>
          <a:bodyPr/>
          <a:lstStyle>
            <a:lvl1pPr algn="ctr">
              <a:defRPr/>
            </a:lvl1pPr>
          </a:lstStyle>
          <a:p>
            <a:r>
              <a:rPr lang="en-US" dirty="0"/>
              <a:t>Click to add title</a:t>
            </a:r>
          </a:p>
        </p:txBody>
      </p:sp>
    </p:spTree>
    <p:extLst>
      <p:ext uri="{BB962C8B-B14F-4D97-AF65-F5344CB8AC3E}">
        <p14:creationId xmlns:p14="http://schemas.microsoft.com/office/powerpoint/2010/main" val="49746386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C336D74-17F7-4684-B610-18AB1682D138}"/>
              </a:ext>
            </a:extLst>
          </p:cNvPr>
          <p:cNvSpPr>
            <a:spLocks noGrp="1"/>
          </p:cNvSpPr>
          <p:nvPr>
            <p:ph type="dt" sz="half" idx="10"/>
          </p:nvPr>
        </p:nvSpPr>
        <p:spPr/>
        <p:txBody>
          <a:bodyPr>
            <a:noAutofit/>
          </a:bodyPr>
          <a:lstStyle/>
          <a:p>
            <a:r>
              <a:rPr lang="en-US" dirty="0"/>
              <a:t>8/03/20XX</a:t>
            </a:r>
          </a:p>
        </p:txBody>
      </p:sp>
      <p:sp>
        <p:nvSpPr>
          <p:cNvPr id="4" name="Footer Placeholder 3">
            <a:extLst>
              <a:ext uri="{FF2B5EF4-FFF2-40B4-BE49-F238E27FC236}">
                <a16:creationId xmlns:a16="http://schemas.microsoft.com/office/drawing/2014/main" id="{AB1FBB6F-A08B-41AD-8AD2-DC5AE674EE23}"/>
              </a:ext>
            </a:extLst>
          </p:cNvPr>
          <p:cNvSpPr>
            <a:spLocks noGrp="1"/>
          </p:cNvSpPr>
          <p:nvPr>
            <p:ph type="ftr" sz="quarter" idx="11"/>
          </p:nvPr>
        </p:nvSpPr>
        <p:spPr/>
        <p:txBody>
          <a:bodyPr>
            <a:noAutofit/>
          </a:bodyPr>
          <a:lstStyle/>
          <a:p>
            <a:r>
              <a:rPr lang="en-US" dirty="0"/>
              <a:t>PITCH DECK</a:t>
            </a:r>
          </a:p>
        </p:txBody>
      </p:sp>
      <p:sp>
        <p:nvSpPr>
          <p:cNvPr id="5" name="Slide Number Placeholder 4">
            <a:extLst>
              <a:ext uri="{FF2B5EF4-FFF2-40B4-BE49-F238E27FC236}">
                <a16:creationId xmlns:a16="http://schemas.microsoft.com/office/drawing/2014/main" id="{5BFA4285-BB73-4E13-BBDF-3F14D2AD95BA}"/>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8" name="Text Placeholder 10">
            <a:extLst>
              <a:ext uri="{FF2B5EF4-FFF2-40B4-BE49-F238E27FC236}">
                <a16:creationId xmlns:a16="http://schemas.microsoft.com/office/drawing/2014/main" id="{6F28238E-356F-43CD-AA8F-3BC1FA26B6E7}"/>
              </a:ext>
            </a:extLst>
          </p:cNvPr>
          <p:cNvSpPr>
            <a:spLocks noGrp="1"/>
          </p:cNvSpPr>
          <p:nvPr>
            <p:ph type="body" sz="quarter" idx="16" hasCustomPrompt="1"/>
          </p:nvPr>
        </p:nvSpPr>
        <p:spPr>
          <a:xfrm>
            <a:off x="827900" y="1172060"/>
            <a:ext cx="5829300" cy="537864"/>
          </a:xfrm>
          <a:prstGeom prst="rect">
            <a:avLst/>
          </a:prstGeom>
        </p:spPr>
        <p:txBody>
          <a:bodyPr anchor="t">
            <a:noAutofit/>
          </a:bodyPr>
          <a:lstStyle>
            <a:lvl1pPr marL="0" indent="0" algn="l">
              <a:lnSpc>
                <a:spcPct val="125000"/>
              </a:lnSpc>
              <a:spcBef>
                <a:spcPts val="0"/>
              </a:spcBef>
              <a:buNone/>
              <a:defRPr sz="2000" cap="none" spc="100" baseline="0">
                <a:solidFill>
                  <a:schemeClr val="tx1"/>
                </a:solidFill>
                <a:latin typeface="Seaford" panose="020B0502030303020204" pitchFamily="34" charset="0"/>
              </a:defRPr>
            </a:lvl1pPr>
          </a:lstStyle>
          <a:p>
            <a:pPr lvl="0"/>
            <a:r>
              <a:rPr lang="en-US"/>
              <a:t>Click to add text</a:t>
            </a:r>
          </a:p>
        </p:txBody>
      </p:sp>
      <p:sp>
        <p:nvSpPr>
          <p:cNvPr id="36" name="Text Placeholder 10">
            <a:extLst>
              <a:ext uri="{FF2B5EF4-FFF2-40B4-BE49-F238E27FC236}">
                <a16:creationId xmlns:a16="http://schemas.microsoft.com/office/drawing/2014/main" id="{050BF9B7-44D3-43B3-8650-0E38FB9F8025}"/>
              </a:ext>
            </a:extLst>
          </p:cNvPr>
          <p:cNvSpPr>
            <a:spLocks noGrp="1"/>
          </p:cNvSpPr>
          <p:nvPr>
            <p:ph type="body" sz="quarter" idx="25" hasCustomPrompt="1"/>
          </p:nvPr>
        </p:nvSpPr>
        <p:spPr>
          <a:xfrm>
            <a:off x="6785497" y="2172381"/>
            <a:ext cx="4487220" cy="448769"/>
          </a:xfrm>
          <a:prstGeom prst="rect">
            <a:avLst/>
          </a:prstGeom>
        </p:spPr>
        <p:txBody>
          <a:bodyPr>
            <a:noAutofit/>
          </a:bodyPr>
          <a:lstStyle>
            <a:lvl1pPr marL="0" indent="0" algn="ctr">
              <a:buNone/>
              <a:defRPr sz="1800" cap="none" spc="200" baseline="0">
                <a:solidFill>
                  <a:schemeClr val="tx2"/>
                </a:solidFill>
                <a:latin typeface="+mj-lt"/>
              </a:defRPr>
            </a:lvl1pPr>
          </a:lstStyle>
          <a:p>
            <a:pPr lvl="0"/>
            <a:r>
              <a:rPr lang="en-US"/>
              <a:t>Click to add title</a:t>
            </a:r>
          </a:p>
        </p:txBody>
      </p:sp>
      <p:sp>
        <p:nvSpPr>
          <p:cNvPr id="51" name="Text Placeholder 10">
            <a:extLst>
              <a:ext uri="{FF2B5EF4-FFF2-40B4-BE49-F238E27FC236}">
                <a16:creationId xmlns:a16="http://schemas.microsoft.com/office/drawing/2014/main" id="{00A34C87-263B-4C39-95B1-6A3E78FC480B}"/>
              </a:ext>
            </a:extLst>
          </p:cNvPr>
          <p:cNvSpPr>
            <a:spLocks noGrp="1"/>
          </p:cNvSpPr>
          <p:nvPr>
            <p:ph type="body" sz="quarter" idx="34" hasCustomPrompt="1"/>
          </p:nvPr>
        </p:nvSpPr>
        <p:spPr>
          <a:xfrm>
            <a:off x="910838" y="2172381"/>
            <a:ext cx="5007023" cy="448769"/>
          </a:xfrm>
          <a:prstGeom prst="rect">
            <a:avLst/>
          </a:prstGeom>
        </p:spPr>
        <p:txBody>
          <a:bodyPr>
            <a:noAutofit/>
          </a:bodyPr>
          <a:lstStyle>
            <a:lvl1pPr marL="0" indent="0" algn="ctr">
              <a:buNone/>
              <a:defRPr sz="1800" cap="none" spc="200" baseline="0">
                <a:solidFill>
                  <a:schemeClr val="tx2"/>
                </a:solidFill>
                <a:latin typeface="+mj-lt"/>
              </a:defRPr>
            </a:lvl1pPr>
          </a:lstStyle>
          <a:p>
            <a:pPr lvl="0"/>
            <a:r>
              <a:rPr lang="en-US"/>
              <a:t>Click to add title</a:t>
            </a:r>
          </a:p>
        </p:txBody>
      </p:sp>
      <p:sp>
        <p:nvSpPr>
          <p:cNvPr id="10" name="Content Placeholder 9">
            <a:extLst>
              <a:ext uri="{FF2B5EF4-FFF2-40B4-BE49-F238E27FC236}">
                <a16:creationId xmlns:a16="http://schemas.microsoft.com/office/drawing/2014/main" id="{38FDE5E1-CA4F-47D6-B408-560DFA59D301}"/>
              </a:ext>
            </a:extLst>
          </p:cNvPr>
          <p:cNvSpPr>
            <a:spLocks noGrp="1"/>
          </p:cNvSpPr>
          <p:nvPr>
            <p:ph sz="quarter" idx="37"/>
          </p:nvPr>
        </p:nvSpPr>
        <p:spPr>
          <a:xfrm>
            <a:off x="906463" y="2752724"/>
            <a:ext cx="5007022" cy="329247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Content Placeholder 9">
            <a:extLst>
              <a:ext uri="{FF2B5EF4-FFF2-40B4-BE49-F238E27FC236}">
                <a16:creationId xmlns:a16="http://schemas.microsoft.com/office/drawing/2014/main" id="{E8933B94-68E9-4F8A-95B3-C8A867B06FF5}"/>
              </a:ext>
            </a:extLst>
          </p:cNvPr>
          <p:cNvSpPr>
            <a:spLocks noGrp="1"/>
          </p:cNvSpPr>
          <p:nvPr>
            <p:ph sz="quarter" idx="38"/>
          </p:nvPr>
        </p:nvSpPr>
        <p:spPr>
          <a:xfrm>
            <a:off x="6785497" y="2747768"/>
            <a:ext cx="4500041" cy="329247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0">
            <a:extLst>
              <a:ext uri="{FF2B5EF4-FFF2-40B4-BE49-F238E27FC236}">
                <a16:creationId xmlns:a16="http://schemas.microsoft.com/office/drawing/2014/main" id="{9997C22C-C02E-4D5D-866A-A163E2B47034}"/>
              </a:ext>
            </a:extLst>
          </p:cNvPr>
          <p:cNvSpPr>
            <a:spLocks noGrp="1"/>
          </p:cNvSpPr>
          <p:nvPr>
            <p:ph type="title" hasCustomPrompt="1"/>
          </p:nvPr>
        </p:nvSpPr>
        <p:spPr>
          <a:xfrm>
            <a:off x="827900" y="671808"/>
            <a:ext cx="5829300" cy="639192"/>
          </a:xfrm>
        </p:spPr>
        <p:txBody>
          <a:bodyPr/>
          <a:lstStyle>
            <a:lvl1pPr>
              <a:defRPr/>
            </a:lvl1pPr>
          </a:lstStyle>
          <a:p>
            <a:r>
              <a:rPr lang="en-US" dirty="0"/>
              <a:t>Click to add title</a:t>
            </a:r>
          </a:p>
        </p:txBody>
      </p:sp>
    </p:spTree>
    <p:extLst>
      <p:ext uri="{BB962C8B-B14F-4D97-AF65-F5344CB8AC3E}">
        <p14:creationId xmlns:p14="http://schemas.microsoft.com/office/powerpoint/2010/main" val="39678594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sp>
        <p:nvSpPr>
          <p:cNvPr id="100" name="Rectangle 99">
            <a:extLst>
              <a:ext uri="{FF2B5EF4-FFF2-40B4-BE49-F238E27FC236}">
                <a16:creationId xmlns:a16="http://schemas.microsoft.com/office/drawing/2014/main" id="{9A6EC546-1FDF-48B1-BB0F-4069A4AF6B46}"/>
              </a:ext>
            </a:extLst>
          </p:cNvPr>
          <p:cNvSpPr/>
          <p:nvPr userDrawn="1"/>
        </p:nvSpPr>
        <p:spPr>
          <a:xfrm rot="5400000">
            <a:off x="1338026" y="-868210"/>
            <a:ext cx="972645" cy="364765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Date Placeholder 2">
            <a:extLst>
              <a:ext uri="{FF2B5EF4-FFF2-40B4-BE49-F238E27FC236}">
                <a16:creationId xmlns:a16="http://schemas.microsoft.com/office/drawing/2014/main" id="{8F8787A3-6FE4-43A8-B38B-0F6A2EF11D64}"/>
              </a:ext>
            </a:extLst>
          </p:cNvPr>
          <p:cNvSpPr>
            <a:spLocks noGrp="1"/>
          </p:cNvSpPr>
          <p:nvPr>
            <p:ph type="dt" sz="half" idx="10"/>
          </p:nvPr>
        </p:nvSpPr>
        <p:spPr/>
        <p:txBody>
          <a:bodyPr>
            <a:noAutofit/>
          </a:bodyPr>
          <a:lstStyle/>
          <a:p>
            <a:r>
              <a:rPr lang="en-US" dirty="0"/>
              <a:t>8/03/20XX</a:t>
            </a:r>
          </a:p>
        </p:txBody>
      </p:sp>
      <p:sp>
        <p:nvSpPr>
          <p:cNvPr id="4" name="Footer Placeholder 3">
            <a:extLst>
              <a:ext uri="{FF2B5EF4-FFF2-40B4-BE49-F238E27FC236}">
                <a16:creationId xmlns:a16="http://schemas.microsoft.com/office/drawing/2014/main" id="{D1DE0A1E-0F1E-4FFE-B209-3D9679190548}"/>
              </a:ext>
            </a:extLst>
          </p:cNvPr>
          <p:cNvSpPr>
            <a:spLocks noGrp="1"/>
          </p:cNvSpPr>
          <p:nvPr>
            <p:ph type="ftr" sz="quarter" idx="11"/>
          </p:nvPr>
        </p:nvSpPr>
        <p:spPr/>
        <p:txBody>
          <a:bodyPr>
            <a:noAutofit/>
          </a:bodyPr>
          <a:lstStyle/>
          <a:p>
            <a:r>
              <a:rPr lang="en-US" dirty="0"/>
              <a:t>PITCH DECK</a:t>
            </a:r>
          </a:p>
        </p:txBody>
      </p:sp>
      <p:sp>
        <p:nvSpPr>
          <p:cNvPr id="5" name="Slide Number Placeholder 4">
            <a:extLst>
              <a:ext uri="{FF2B5EF4-FFF2-40B4-BE49-F238E27FC236}">
                <a16:creationId xmlns:a16="http://schemas.microsoft.com/office/drawing/2014/main" id="{A8999867-6933-40F9-BEA0-F30FA6975498}"/>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16" name="Text Placeholder 14">
            <a:extLst>
              <a:ext uri="{FF2B5EF4-FFF2-40B4-BE49-F238E27FC236}">
                <a16:creationId xmlns:a16="http://schemas.microsoft.com/office/drawing/2014/main" id="{00E72126-EBC8-4AA7-AA53-38A15FDEC6E3}"/>
              </a:ext>
            </a:extLst>
          </p:cNvPr>
          <p:cNvSpPr>
            <a:spLocks noGrp="1"/>
          </p:cNvSpPr>
          <p:nvPr>
            <p:ph type="body" sz="quarter" idx="17" hasCustomPrompt="1"/>
          </p:nvPr>
        </p:nvSpPr>
        <p:spPr>
          <a:xfrm>
            <a:off x="1712346"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C44CA5E4-4215-49A0-86F5-2C4847D87E61}"/>
              </a:ext>
            </a:extLst>
          </p:cNvPr>
          <p:cNvSpPr>
            <a:spLocks noGrp="1"/>
          </p:cNvSpPr>
          <p:nvPr>
            <p:ph type="body" sz="quarter" idx="18" hasCustomPrompt="1"/>
          </p:nvPr>
        </p:nvSpPr>
        <p:spPr>
          <a:xfrm>
            <a:off x="2501761"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735C1917-DDF3-4A5B-AEB9-E0FBD98EC516}"/>
              </a:ext>
            </a:extLst>
          </p:cNvPr>
          <p:cNvSpPr>
            <a:spLocks noGrp="1"/>
          </p:cNvSpPr>
          <p:nvPr>
            <p:ph type="body" sz="quarter" idx="19" hasCustomPrompt="1"/>
          </p:nvPr>
        </p:nvSpPr>
        <p:spPr>
          <a:xfrm>
            <a:off x="3291176"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D0FF36A3-BF35-4A36-ADAB-547CA8CAED9F}"/>
              </a:ext>
            </a:extLst>
          </p:cNvPr>
          <p:cNvSpPr>
            <a:spLocks noGrp="1"/>
          </p:cNvSpPr>
          <p:nvPr>
            <p:ph type="body" sz="quarter" idx="20" hasCustomPrompt="1"/>
          </p:nvPr>
        </p:nvSpPr>
        <p:spPr>
          <a:xfrm>
            <a:off x="4080591"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3BE85149-0E6D-4CDC-82B6-EF6894D9C904}"/>
              </a:ext>
            </a:extLst>
          </p:cNvPr>
          <p:cNvSpPr>
            <a:spLocks noGrp="1"/>
          </p:cNvSpPr>
          <p:nvPr>
            <p:ph type="body" sz="quarter" idx="21" hasCustomPrompt="1"/>
          </p:nvPr>
        </p:nvSpPr>
        <p:spPr>
          <a:xfrm>
            <a:off x="4810807" y="3170170"/>
            <a:ext cx="61531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66E8B6B5-41D1-4EC9-84EF-1989A504B7D6}"/>
              </a:ext>
            </a:extLst>
          </p:cNvPr>
          <p:cNvSpPr>
            <a:spLocks noGrp="1"/>
          </p:cNvSpPr>
          <p:nvPr>
            <p:ph type="body" sz="quarter" idx="22" hasCustomPrompt="1"/>
          </p:nvPr>
        </p:nvSpPr>
        <p:spPr>
          <a:xfrm>
            <a:off x="5659421"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0F13F401-A13F-4EF3-88FC-D517D7F7BA55}"/>
              </a:ext>
            </a:extLst>
          </p:cNvPr>
          <p:cNvSpPr>
            <a:spLocks noGrp="1"/>
          </p:cNvSpPr>
          <p:nvPr>
            <p:ph type="body" sz="quarter" idx="23" hasCustomPrompt="1"/>
          </p:nvPr>
        </p:nvSpPr>
        <p:spPr>
          <a:xfrm>
            <a:off x="6448836"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94639D5D-D529-4EF5-9EF8-8C9B3715A28E}"/>
              </a:ext>
            </a:extLst>
          </p:cNvPr>
          <p:cNvSpPr>
            <a:spLocks noGrp="1"/>
          </p:cNvSpPr>
          <p:nvPr>
            <p:ph type="body" sz="quarter" idx="24" hasCustomPrompt="1"/>
          </p:nvPr>
        </p:nvSpPr>
        <p:spPr>
          <a:xfrm>
            <a:off x="7238251"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45E22B01-C64B-4A03-9118-68BCAECC32FA}"/>
              </a:ext>
            </a:extLst>
          </p:cNvPr>
          <p:cNvSpPr>
            <a:spLocks noGrp="1"/>
          </p:cNvSpPr>
          <p:nvPr>
            <p:ph type="body" sz="quarter" idx="25" hasCustomPrompt="1"/>
          </p:nvPr>
        </p:nvSpPr>
        <p:spPr>
          <a:xfrm>
            <a:off x="8027666"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04BA50FF-5CC3-4F90-9AA6-5942DF634BAB}"/>
              </a:ext>
            </a:extLst>
          </p:cNvPr>
          <p:cNvSpPr>
            <a:spLocks noGrp="1"/>
          </p:cNvSpPr>
          <p:nvPr>
            <p:ph type="body" sz="quarter" idx="26" hasCustomPrompt="1"/>
          </p:nvPr>
        </p:nvSpPr>
        <p:spPr>
          <a:xfrm>
            <a:off x="8817081"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5B3EEE7C-67C5-49ED-A602-F8E162B21AA6}"/>
              </a:ext>
            </a:extLst>
          </p:cNvPr>
          <p:cNvSpPr>
            <a:spLocks noGrp="1"/>
          </p:cNvSpPr>
          <p:nvPr>
            <p:ph type="body" sz="quarter" idx="27" hasCustomPrompt="1"/>
          </p:nvPr>
        </p:nvSpPr>
        <p:spPr>
          <a:xfrm>
            <a:off x="9606496"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EE91B34F-5506-49A1-8594-9259C64066FA}"/>
              </a:ext>
            </a:extLst>
          </p:cNvPr>
          <p:cNvSpPr>
            <a:spLocks noGrp="1"/>
          </p:cNvSpPr>
          <p:nvPr>
            <p:ph type="body" sz="quarter" idx="28" hasCustomPrompt="1"/>
          </p:nvPr>
        </p:nvSpPr>
        <p:spPr>
          <a:xfrm>
            <a:off x="10395907"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6A7D7592-A438-4BE7-82A5-188EF3B7021B}"/>
              </a:ext>
            </a:extLst>
          </p:cNvPr>
          <p:cNvSpPr>
            <a:spLocks noGrp="1"/>
          </p:cNvSpPr>
          <p:nvPr>
            <p:ph type="body" sz="quarter" idx="29" hasCustomPrompt="1"/>
          </p:nvPr>
        </p:nvSpPr>
        <p:spPr>
          <a:xfrm>
            <a:off x="1712346"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70F1DE9A-9607-4D77-B1CA-EA7A15A4CACA}"/>
              </a:ext>
            </a:extLst>
          </p:cNvPr>
          <p:cNvSpPr>
            <a:spLocks noGrp="1"/>
          </p:cNvSpPr>
          <p:nvPr>
            <p:ph type="body" sz="quarter" idx="30" hasCustomPrompt="1"/>
          </p:nvPr>
        </p:nvSpPr>
        <p:spPr>
          <a:xfrm>
            <a:off x="2501761"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FE726AB2-7D79-4CF4-ACA3-327A065CAA16}"/>
              </a:ext>
            </a:extLst>
          </p:cNvPr>
          <p:cNvSpPr>
            <a:spLocks noGrp="1"/>
          </p:cNvSpPr>
          <p:nvPr>
            <p:ph type="body" sz="quarter" idx="31" hasCustomPrompt="1"/>
          </p:nvPr>
        </p:nvSpPr>
        <p:spPr>
          <a:xfrm>
            <a:off x="3291176"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07991841-3C5D-4E23-ACEF-AC0C7BA2866F}"/>
              </a:ext>
            </a:extLst>
          </p:cNvPr>
          <p:cNvSpPr>
            <a:spLocks noGrp="1"/>
          </p:cNvSpPr>
          <p:nvPr>
            <p:ph type="body" sz="quarter" idx="32" hasCustomPrompt="1"/>
          </p:nvPr>
        </p:nvSpPr>
        <p:spPr>
          <a:xfrm>
            <a:off x="4080591"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E827F407-DC92-4E39-85F3-56B3405B23A9}"/>
              </a:ext>
            </a:extLst>
          </p:cNvPr>
          <p:cNvSpPr>
            <a:spLocks noGrp="1"/>
          </p:cNvSpPr>
          <p:nvPr>
            <p:ph type="body" sz="quarter" idx="33" hasCustomPrompt="1"/>
          </p:nvPr>
        </p:nvSpPr>
        <p:spPr>
          <a:xfrm>
            <a:off x="4810807" y="4871997"/>
            <a:ext cx="61531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ADBEC4B1-A92B-4923-B3C2-44570B971C86}"/>
              </a:ext>
            </a:extLst>
          </p:cNvPr>
          <p:cNvSpPr>
            <a:spLocks noGrp="1"/>
          </p:cNvSpPr>
          <p:nvPr>
            <p:ph type="body" sz="quarter" idx="34" hasCustomPrompt="1"/>
          </p:nvPr>
        </p:nvSpPr>
        <p:spPr>
          <a:xfrm>
            <a:off x="5659421"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32CD6E05-4E76-4ADF-9FC8-4321B2B9600C}"/>
              </a:ext>
            </a:extLst>
          </p:cNvPr>
          <p:cNvSpPr>
            <a:spLocks noGrp="1"/>
          </p:cNvSpPr>
          <p:nvPr>
            <p:ph type="body" sz="quarter" idx="35" hasCustomPrompt="1"/>
          </p:nvPr>
        </p:nvSpPr>
        <p:spPr>
          <a:xfrm>
            <a:off x="6448836"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3D40BE94-38F8-48B0-9A42-DA1A41975046}"/>
              </a:ext>
            </a:extLst>
          </p:cNvPr>
          <p:cNvSpPr>
            <a:spLocks noGrp="1"/>
          </p:cNvSpPr>
          <p:nvPr>
            <p:ph type="body" sz="quarter" idx="36" hasCustomPrompt="1"/>
          </p:nvPr>
        </p:nvSpPr>
        <p:spPr>
          <a:xfrm>
            <a:off x="7238251"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CCFECD0B-5901-4EBC-92AA-3DE8CD1132DF}"/>
              </a:ext>
            </a:extLst>
          </p:cNvPr>
          <p:cNvSpPr>
            <a:spLocks noGrp="1"/>
          </p:cNvSpPr>
          <p:nvPr>
            <p:ph type="body" sz="quarter" idx="37" hasCustomPrompt="1"/>
          </p:nvPr>
        </p:nvSpPr>
        <p:spPr>
          <a:xfrm>
            <a:off x="8027666"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B173BBB1-992E-4C62-B6EF-38E5859DA795}"/>
              </a:ext>
            </a:extLst>
          </p:cNvPr>
          <p:cNvSpPr>
            <a:spLocks noGrp="1"/>
          </p:cNvSpPr>
          <p:nvPr>
            <p:ph type="body" sz="quarter" idx="38" hasCustomPrompt="1"/>
          </p:nvPr>
        </p:nvSpPr>
        <p:spPr>
          <a:xfrm>
            <a:off x="8817081"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83639117-6091-4743-897D-3E5F4468CCAE}"/>
              </a:ext>
            </a:extLst>
          </p:cNvPr>
          <p:cNvSpPr>
            <a:spLocks noGrp="1"/>
          </p:cNvSpPr>
          <p:nvPr>
            <p:ph type="body" sz="quarter" idx="39" hasCustomPrompt="1"/>
          </p:nvPr>
        </p:nvSpPr>
        <p:spPr>
          <a:xfrm>
            <a:off x="9606496"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B7A64542-4E5B-4701-845E-5101F87E1102}"/>
              </a:ext>
            </a:extLst>
          </p:cNvPr>
          <p:cNvSpPr>
            <a:spLocks noGrp="1"/>
          </p:cNvSpPr>
          <p:nvPr>
            <p:ph type="body" sz="quarter" idx="40" hasCustomPrompt="1"/>
          </p:nvPr>
        </p:nvSpPr>
        <p:spPr>
          <a:xfrm>
            <a:off x="10395907"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2" name="Text Placeholder 14">
            <a:extLst>
              <a:ext uri="{FF2B5EF4-FFF2-40B4-BE49-F238E27FC236}">
                <a16:creationId xmlns:a16="http://schemas.microsoft.com/office/drawing/2014/main" id="{0F74B4EA-4966-4ABC-8DFD-01157881B81B}"/>
              </a:ext>
            </a:extLst>
          </p:cNvPr>
          <p:cNvSpPr>
            <a:spLocks noGrp="1"/>
          </p:cNvSpPr>
          <p:nvPr>
            <p:ph type="body" sz="quarter" idx="41" hasCustomPrompt="1"/>
          </p:nvPr>
        </p:nvSpPr>
        <p:spPr>
          <a:xfrm>
            <a:off x="696804" y="2720679"/>
            <a:ext cx="1021001" cy="501726"/>
          </a:xfrm>
          <a:prstGeom prst="rect">
            <a:avLst/>
          </a:prstGeom>
        </p:spPr>
        <p:txBody>
          <a:bodyPr anchor="ctr">
            <a:noAutofit/>
          </a:bodyPr>
          <a:lstStyle>
            <a:lvl1pPr marL="0" indent="0" algn="ctr">
              <a:buNone/>
              <a:defRPr sz="2000" cap="none" spc="100" baseline="0">
                <a:solidFill>
                  <a:schemeClr val="accent5">
                    <a:lumMod val="50000"/>
                  </a:schemeClr>
                </a:solidFill>
                <a:latin typeface="+mj-lt"/>
              </a:defRPr>
            </a:lvl1pPr>
          </a:lstStyle>
          <a:p>
            <a:pPr lvl="0"/>
            <a:r>
              <a:rPr lang="en-US" dirty="0"/>
              <a:t>Add year</a:t>
            </a:r>
          </a:p>
        </p:txBody>
      </p:sp>
      <p:sp>
        <p:nvSpPr>
          <p:cNvPr id="53" name="Text Placeholder 14">
            <a:extLst>
              <a:ext uri="{FF2B5EF4-FFF2-40B4-BE49-F238E27FC236}">
                <a16:creationId xmlns:a16="http://schemas.microsoft.com/office/drawing/2014/main" id="{D7536456-E749-466F-8EFA-F33D82812277}"/>
              </a:ext>
            </a:extLst>
          </p:cNvPr>
          <p:cNvSpPr>
            <a:spLocks noGrp="1"/>
          </p:cNvSpPr>
          <p:nvPr>
            <p:ph type="body" sz="quarter" idx="42" hasCustomPrompt="1"/>
          </p:nvPr>
        </p:nvSpPr>
        <p:spPr>
          <a:xfrm>
            <a:off x="696804" y="4418755"/>
            <a:ext cx="1021001" cy="501726"/>
          </a:xfrm>
          <a:prstGeom prst="rect">
            <a:avLst/>
          </a:prstGeom>
        </p:spPr>
        <p:txBody>
          <a:bodyPr anchor="ctr">
            <a:noAutofit/>
          </a:bodyPr>
          <a:lstStyle>
            <a:lvl1pPr marL="0" indent="0" algn="ctr">
              <a:buNone/>
              <a:defRPr sz="2000" cap="none" spc="100" baseline="0">
                <a:solidFill>
                  <a:schemeClr val="accent5">
                    <a:lumMod val="50000"/>
                  </a:schemeClr>
                </a:solidFill>
                <a:latin typeface="+mj-lt"/>
              </a:defRPr>
            </a:lvl1pPr>
          </a:lstStyle>
          <a:p>
            <a:pPr lvl="0"/>
            <a:r>
              <a:rPr lang="en-US"/>
              <a:t>Add year</a:t>
            </a:r>
          </a:p>
        </p:txBody>
      </p:sp>
      <p:sp>
        <p:nvSpPr>
          <p:cNvPr id="54" name="Text Placeholder 14">
            <a:extLst>
              <a:ext uri="{FF2B5EF4-FFF2-40B4-BE49-F238E27FC236}">
                <a16:creationId xmlns:a16="http://schemas.microsoft.com/office/drawing/2014/main" id="{A6C85040-3D7A-4FD1-B96E-3ED738367662}"/>
              </a:ext>
            </a:extLst>
          </p:cNvPr>
          <p:cNvSpPr>
            <a:spLocks noGrp="1"/>
          </p:cNvSpPr>
          <p:nvPr>
            <p:ph type="body" sz="quarter" idx="43" hasCustomPrompt="1"/>
          </p:nvPr>
        </p:nvSpPr>
        <p:spPr>
          <a:xfrm>
            <a:off x="2029367" y="2120620"/>
            <a:ext cx="1440088" cy="549528"/>
          </a:xfrm>
          <a:prstGeom prst="rect">
            <a:avLst/>
          </a:prstGeom>
        </p:spPr>
        <p:txBody>
          <a:bodyPr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966941C8-0858-4060-8F85-A63D40D05872}"/>
              </a:ext>
            </a:extLst>
          </p:cNvPr>
          <p:cNvSpPr>
            <a:spLocks noGrp="1"/>
          </p:cNvSpPr>
          <p:nvPr>
            <p:ph type="body" sz="quarter" idx="44" hasCustomPrompt="1"/>
          </p:nvPr>
        </p:nvSpPr>
        <p:spPr>
          <a:xfrm>
            <a:off x="4397612" y="2120620"/>
            <a:ext cx="1440088" cy="549528"/>
          </a:xfrm>
          <a:prstGeom prst="rect">
            <a:avLst/>
          </a:prstGeom>
        </p:spPr>
        <p:txBody>
          <a:bodyPr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B66D6339-390D-45A7-BBF7-ADB8D6A0168F}"/>
              </a:ext>
            </a:extLst>
          </p:cNvPr>
          <p:cNvSpPr>
            <a:spLocks noGrp="1"/>
          </p:cNvSpPr>
          <p:nvPr>
            <p:ph type="body" sz="quarter" idx="45" hasCustomPrompt="1"/>
          </p:nvPr>
        </p:nvSpPr>
        <p:spPr>
          <a:xfrm>
            <a:off x="8344687" y="2120620"/>
            <a:ext cx="1440088" cy="549528"/>
          </a:xfrm>
          <a:prstGeom prst="rect">
            <a:avLst/>
          </a:prstGeom>
        </p:spPr>
        <p:txBody>
          <a:bodyPr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89C25EC2-6755-441D-BD59-204C60EFD6AE}"/>
              </a:ext>
            </a:extLst>
          </p:cNvPr>
          <p:cNvSpPr>
            <a:spLocks noGrp="1"/>
          </p:cNvSpPr>
          <p:nvPr>
            <p:ph type="body" sz="quarter" idx="46" hasCustomPrompt="1"/>
          </p:nvPr>
        </p:nvSpPr>
        <p:spPr>
          <a:xfrm>
            <a:off x="2029367" y="3854752"/>
            <a:ext cx="1440088" cy="557165"/>
          </a:xfrm>
          <a:prstGeom prst="rect">
            <a:avLst/>
          </a:prstGeom>
        </p:spPr>
        <p:txBody>
          <a:bodyPr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5AA552AB-DFEE-4CE4-9596-F63F557FD478}"/>
              </a:ext>
            </a:extLst>
          </p:cNvPr>
          <p:cNvSpPr>
            <a:spLocks noGrp="1"/>
          </p:cNvSpPr>
          <p:nvPr>
            <p:ph type="body" sz="quarter" idx="47" hasCustomPrompt="1"/>
          </p:nvPr>
        </p:nvSpPr>
        <p:spPr>
          <a:xfrm>
            <a:off x="5976442" y="3854752"/>
            <a:ext cx="1440088" cy="557165"/>
          </a:xfrm>
          <a:prstGeom prst="rect">
            <a:avLst/>
          </a:prstGeom>
        </p:spPr>
        <p:txBody>
          <a:bodyPr anchor="ctr">
            <a:noAutofit/>
          </a:bodyPr>
          <a:lstStyle>
            <a:lvl1pPr marL="0" indent="0" algn="ctr">
              <a:lnSpc>
                <a:spcPct val="100000"/>
              </a:lnSpc>
              <a:spcBef>
                <a:spcPts val="0"/>
              </a:spcBef>
              <a:buNone/>
              <a:defRPr sz="1400" b="1" cap="none" spc="100" baseline="0">
                <a:solidFill>
                  <a:schemeClr val="accent4"/>
                </a:solidFill>
                <a:latin typeface="+mn-lt"/>
              </a:defRPr>
            </a:lvl1pPr>
          </a:lstStyle>
          <a:p>
            <a:pPr lvl="0"/>
            <a:r>
              <a:rPr lang="en-US"/>
              <a:t>Click to add text</a:t>
            </a:r>
          </a:p>
        </p:txBody>
      </p:sp>
      <p:sp>
        <p:nvSpPr>
          <p:cNvPr id="59" name="Text Placeholder 14">
            <a:extLst>
              <a:ext uri="{FF2B5EF4-FFF2-40B4-BE49-F238E27FC236}">
                <a16:creationId xmlns:a16="http://schemas.microsoft.com/office/drawing/2014/main" id="{8AA79F31-661A-42DB-97E9-B3633BF6622E}"/>
              </a:ext>
            </a:extLst>
          </p:cNvPr>
          <p:cNvSpPr>
            <a:spLocks noGrp="1"/>
          </p:cNvSpPr>
          <p:nvPr>
            <p:ph type="body" sz="quarter" idx="48" hasCustomPrompt="1"/>
          </p:nvPr>
        </p:nvSpPr>
        <p:spPr>
          <a:xfrm>
            <a:off x="9923517" y="3854752"/>
            <a:ext cx="1440088" cy="557165"/>
          </a:xfrm>
          <a:prstGeom prst="rect">
            <a:avLst/>
          </a:prstGeom>
        </p:spPr>
        <p:txBody>
          <a:bodyPr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5171E1E5-ACAD-4ED5-AAF2-539AF0733FC8}"/>
              </a:ext>
            </a:extLst>
          </p:cNvPr>
          <p:cNvSpPr>
            <a:spLocks noGrp="1"/>
          </p:cNvSpPr>
          <p:nvPr>
            <p:ph type="title" hasCustomPrompt="1"/>
          </p:nvPr>
        </p:nvSpPr>
        <p:spPr>
          <a:xfrm>
            <a:off x="838200" y="671808"/>
            <a:ext cx="10515600" cy="661924"/>
          </a:xfrm>
        </p:spPr>
        <p:txBody>
          <a:bodyPr/>
          <a:lstStyle>
            <a:lvl1pPr>
              <a:defRPr/>
            </a:lvl1pPr>
          </a:lstStyle>
          <a:p>
            <a:r>
              <a:rPr lang="en-US" dirty="0"/>
              <a:t>Click to add title</a:t>
            </a:r>
          </a:p>
        </p:txBody>
      </p:sp>
    </p:spTree>
    <p:extLst>
      <p:ext uri="{BB962C8B-B14F-4D97-AF65-F5344CB8AC3E}">
        <p14:creationId xmlns:p14="http://schemas.microsoft.com/office/powerpoint/2010/main" val="1808358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91DFB87B-D4AD-42B4-8993-D5BD0311CFF4}"/>
              </a:ext>
            </a:extLst>
          </p:cNvPr>
          <p:cNvSpPr>
            <a:spLocks noGrp="1"/>
          </p:cNvSpPr>
          <p:nvPr>
            <p:ph type="dt" sz="half" idx="10"/>
          </p:nvPr>
        </p:nvSpPr>
        <p:spPr/>
        <p:txBody>
          <a:bodyPr>
            <a:noAutofit/>
          </a:bodyPr>
          <a:lstStyle>
            <a:lvl1pPr>
              <a:defRPr>
                <a:solidFill>
                  <a:schemeClr val="bg2">
                    <a:lumMod val="50000"/>
                  </a:schemeClr>
                </a:solidFill>
              </a:defRPr>
            </a:lvl1pPr>
          </a:lstStyle>
          <a:p>
            <a:r>
              <a:rPr lang="en-US" dirty="0"/>
              <a:t>8/03/20XX</a:t>
            </a:r>
          </a:p>
        </p:txBody>
      </p:sp>
      <p:sp>
        <p:nvSpPr>
          <p:cNvPr id="4" name="Footer Placeholder 3">
            <a:extLst>
              <a:ext uri="{FF2B5EF4-FFF2-40B4-BE49-F238E27FC236}">
                <a16:creationId xmlns:a16="http://schemas.microsoft.com/office/drawing/2014/main" id="{DEBDA0E7-08C2-442E-A8B3-F1218B69F28B}"/>
              </a:ext>
            </a:extLst>
          </p:cNvPr>
          <p:cNvSpPr>
            <a:spLocks noGrp="1"/>
          </p:cNvSpPr>
          <p:nvPr>
            <p:ph type="ftr" sz="quarter" idx="11"/>
          </p:nvPr>
        </p:nvSpPr>
        <p:spPr/>
        <p:txBody>
          <a:bodyPr>
            <a:noAutofit/>
          </a:bodyPr>
          <a:lstStyle>
            <a:lvl1pPr>
              <a:defRPr>
                <a:solidFill>
                  <a:schemeClr val="bg2">
                    <a:lumMod val="50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869842E0-2E48-4C5C-9EC5-429BF2DA44B5}"/>
              </a:ext>
            </a:extLst>
          </p:cNvPr>
          <p:cNvSpPr>
            <a:spLocks noGrp="1"/>
          </p:cNvSpPr>
          <p:nvPr>
            <p:ph type="sldNum" sz="quarter" idx="12"/>
          </p:nvPr>
        </p:nvSpPr>
        <p:spPr/>
        <p:txBody>
          <a:bodyPr>
            <a:noAutofit/>
          </a:bodyPr>
          <a:lstStyle>
            <a:lvl1pPr>
              <a:defRPr>
                <a:solidFill>
                  <a:schemeClr val="bg2">
                    <a:lumMod val="50000"/>
                  </a:schemeClr>
                </a:solidFill>
              </a:defRPr>
            </a:lvl1pPr>
          </a:lstStyle>
          <a:p>
            <a:fld id="{BF860B6F-2FE3-4DE6-9496-980E987E7466}" type="slidenum">
              <a:rPr lang="en-US" smtClean="0"/>
              <a:pPr/>
              <a:t>‹#›</a:t>
            </a:fld>
            <a:endParaRPr lang="en-US" dirty="0"/>
          </a:p>
        </p:txBody>
      </p:sp>
      <p:sp>
        <p:nvSpPr>
          <p:cNvPr id="2" name="Rectangle 1">
            <a:extLst>
              <a:ext uri="{FF2B5EF4-FFF2-40B4-BE49-F238E27FC236}">
                <a16:creationId xmlns:a16="http://schemas.microsoft.com/office/drawing/2014/main" id="{AA3808EC-BC22-46D4-895E-0A67F6EE1907}"/>
              </a:ext>
            </a:extLst>
          </p:cNvPr>
          <p:cNvSpPr/>
          <p:nvPr userDrawn="1"/>
        </p:nvSpPr>
        <p:spPr>
          <a:xfrm>
            <a:off x="9393543" y="0"/>
            <a:ext cx="1855263" cy="445995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6783E2FE-F5EA-4C43-BC5B-23330B11D446}"/>
              </a:ext>
            </a:extLst>
          </p:cNvPr>
          <p:cNvSpPr>
            <a:spLocks noGrp="1"/>
          </p:cNvSpPr>
          <p:nvPr>
            <p:ph type="title" hasCustomPrompt="1"/>
          </p:nvPr>
        </p:nvSpPr>
        <p:spPr>
          <a:xfrm rot="5400000">
            <a:off x="8333552" y="3930709"/>
            <a:ext cx="3975244" cy="996551"/>
          </a:xfrm>
        </p:spPr>
        <p:txBody>
          <a:bodyPr/>
          <a:lstStyle>
            <a:lvl1pPr>
              <a:defRPr/>
            </a:lvl1pPr>
          </a:lstStyle>
          <a:p>
            <a:r>
              <a:rPr lang="en-US" dirty="0"/>
              <a:t>Click to add title</a:t>
            </a:r>
          </a:p>
        </p:txBody>
      </p:sp>
    </p:spTree>
    <p:extLst>
      <p:ext uri="{BB962C8B-B14F-4D97-AF65-F5344CB8AC3E}">
        <p14:creationId xmlns:p14="http://schemas.microsoft.com/office/powerpoint/2010/main" val="5785927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The Team 4-Up">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40F7723-F5B1-4A97-921F-93E42B12D62B}"/>
              </a:ext>
            </a:extLst>
          </p:cNvPr>
          <p:cNvSpPr/>
          <p:nvPr userDrawn="1"/>
        </p:nvSpPr>
        <p:spPr>
          <a:xfrm>
            <a:off x="4659086" y="0"/>
            <a:ext cx="753291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Date Placeholder 2">
            <a:extLst>
              <a:ext uri="{FF2B5EF4-FFF2-40B4-BE49-F238E27FC236}">
                <a16:creationId xmlns:a16="http://schemas.microsoft.com/office/drawing/2014/main" id="{E1670FDF-6533-4E3F-94A4-2548DA2F9C6C}"/>
              </a:ext>
            </a:extLst>
          </p:cNvPr>
          <p:cNvSpPr>
            <a:spLocks noGrp="1"/>
          </p:cNvSpPr>
          <p:nvPr>
            <p:ph type="dt" sz="half" idx="10"/>
          </p:nvPr>
        </p:nvSpPr>
        <p:spPr/>
        <p:txBody>
          <a:bodyPr>
            <a:noAutofit/>
          </a:bodyPr>
          <a:lstStyle/>
          <a:p>
            <a:r>
              <a:rPr lang="en-US" dirty="0"/>
              <a:t>8/03/20XX</a:t>
            </a:r>
          </a:p>
        </p:txBody>
      </p:sp>
      <p:sp>
        <p:nvSpPr>
          <p:cNvPr id="4" name="Footer Placeholder 3">
            <a:extLst>
              <a:ext uri="{FF2B5EF4-FFF2-40B4-BE49-F238E27FC236}">
                <a16:creationId xmlns:a16="http://schemas.microsoft.com/office/drawing/2014/main" id="{DFDB69DE-3108-4A10-8EDD-EC2EF3F52F04}"/>
              </a:ext>
            </a:extLst>
          </p:cNvPr>
          <p:cNvSpPr>
            <a:spLocks noGrp="1"/>
          </p:cNvSpPr>
          <p:nvPr>
            <p:ph type="ftr" sz="quarter" idx="11"/>
          </p:nvPr>
        </p:nvSpPr>
        <p:spPr/>
        <p:txBody>
          <a:bodyPr>
            <a:noAutofit/>
          </a:bodyPr>
          <a:lstStyle/>
          <a:p>
            <a:r>
              <a:rPr lang="en-US" dirty="0"/>
              <a:t>PITCH DECK</a:t>
            </a:r>
          </a:p>
        </p:txBody>
      </p:sp>
      <p:sp>
        <p:nvSpPr>
          <p:cNvPr id="5" name="Slide Number Placeholder 4">
            <a:extLst>
              <a:ext uri="{FF2B5EF4-FFF2-40B4-BE49-F238E27FC236}">
                <a16:creationId xmlns:a16="http://schemas.microsoft.com/office/drawing/2014/main" id="{C49B337B-1B07-4B9D-9563-C5E433F8395A}"/>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9" name="Picture Placeholder 9">
            <a:extLst>
              <a:ext uri="{FF2B5EF4-FFF2-40B4-BE49-F238E27FC236}">
                <a16:creationId xmlns:a16="http://schemas.microsoft.com/office/drawing/2014/main" id="{FA44B00A-A50E-49C2-AE8C-E243734442AF}"/>
              </a:ext>
            </a:extLst>
          </p:cNvPr>
          <p:cNvSpPr>
            <a:spLocks noGrp="1"/>
          </p:cNvSpPr>
          <p:nvPr>
            <p:ph type="pic" sz="quarter" idx="14" hasCustomPrompt="1"/>
          </p:nvPr>
        </p:nvSpPr>
        <p:spPr>
          <a:xfrm>
            <a:off x="6031913" y="671944"/>
            <a:ext cx="2013133" cy="1697455"/>
          </a:xfrm>
          <a:prstGeom prst="rect">
            <a:avLst/>
          </a:prstGeom>
        </p:spPr>
        <p:txBody>
          <a:bodyPr>
            <a:noAutofit/>
          </a:bodyPr>
          <a:lstStyle>
            <a:lvl1pPr marL="0" indent="0" algn="ctr">
              <a:buNone/>
              <a:defRPr/>
            </a:lvl1pPr>
          </a:lstStyle>
          <a:p>
            <a:r>
              <a:rPr lang="en-US" dirty="0"/>
              <a:t>Click to add photo</a:t>
            </a:r>
          </a:p>
        </p:txBody>
      </p:sp>
      <p:sp>
        <p:nvSpPr>
          <p:cNvPr id="10" name="Text Placeholder 10">
            <a:extLst>
              <a:ext uri="{FF2B5EF4-FFF2-40B4-BE49-F238E27FC236}">
                <a16:creationId xmlns:a16="http://schemas.microsoft.com/office/drawing/2014/main" id="{300A1A7F-BD7F-4CB8-A8BD-C7DDCD62C9A8}"/>
              </a:ext>
            </a:extLst>
          </p:cNvPr>
          <p:cNvSpPr>
            <a:spLocks noGrp="1"/>
          </p:cNvSpPr>
          <p:nvPr>
            <p:ph type="body" sz="quarter" idx="18" hasCustomPrompt="1"/>
          </p:nvPr>
        </p:nvSpPr>
        <p:spPr>
          <a:xfrm>
            <a:off x="5794627" y="2426760"/>
            <a:ext cx="2487705" cy="411277"/>
          </a:xfrm>
          <a:prstGeom prst="rect">
            <a:avLst/>
          </a:prstGeom>
        </p:spPr>
        <p:txBody>
          <a:bodyPr anchor="b">
            <a:noAutofit/>
          </a:bodyPr>
          <a:lstStyle>
            <a:lvl1pPr marL="0" indent="0" algn="ctr">
              <a:buNone/>
              <a:defRPr sz="1600" cap="all" spc="100" baseline="0">
                <a:solidFill>
                  <a:schemeClr val="accent1"/>
                </a:solidFill>
                <a:latin typeface="+mj-lt"/>
              </a:defRPr>
            </a:lvl1pPr>
          </a:lstStyle>
          <a:p>
            <a:pPr lvl="0"/>
            <a:r>
              <a:rPr lang="en-US" dirty="0"/>
              <a:t>Add name</a:t>
            </a:r>
          </a:p>
        </p:txBody>
      </p:sp>
      <p:sp>
        <p:nvSpPr>
          <p:cNvPr id="11" name="Text Placeholder 10">
            <a:extLst>
              <a:ext uri="{FF2B5EF4-FFF2-40B4-BE49-F238E27FC236}">
                <a16:creationId xmlns:a16="http://schemas.microsoft.com/office/drawing/2014/main" id="{C4253CF9-87EA-4162-8CBD-63E10EBEB6E6}"/>
              </a:ext>
            </a:extLst>
          </p:cNvPr>
          <p:cNvSpPr>
            <a:spLocks noGrp="1"/>
          </p:cNvSpPr>
          <p:nvPr>
            <p:ph type="body" sz="quarter" idx="19" hasCustomPrompt="1"/>
          </p:nvPr>
        </p:nvSpPr>
        <p:spPr>
          <a:xfrm>
            <a:off x="5794627" y="2801755"/>
            <a:ext cx="2487705" cy="435631"/>
          </a:xfrm>
          <a:prstGeom prst="rect">
            <a:avLst/>
          </a:prstGeom>
        </p:spPr>
        <p:txBody>
          <a:bodyPr anchor="t">
            <a:noAutofit/>
          </a:bodyPr>
          <a:lstStyle>
            <a:lvl1pPr marL="0" indent="0" algn="ctr">
              <a:buNone/>
              <a:defRPr sz="1400" cap="none" spc="100" baseline="0">
                <a:solidFill>
                  <a:schemeClr val="accent1"/>
                </a:solidFill>
                <a:latin typeface="+mn-lt"/>
              </a:defRPr>
            </a:lvl1pPr>
          </a:lstStyle>
          <a:p>
            <a:pPr lvl="0"/>
            <a:r>
              <a:rPr lang="en-US"/>
              <a:t>Add title</a:t>
            </a:r>
          </a:p>
        </p:txBody>
      </p:sp>
      <p:sp>
        <p:nvSpPr>
          <p:cNvPr id="24" name="Picture Placeholder 9">
            <a:extLst>
              <a:ext uri="{FF2B5EF4-FFF2-40B4-BE49-F238E27FC236}">
                <a16:creationId xmlns:a16="http://schemas.microsoft.com/office/drawing/2014/main" id="{F099E8E6-E766-4B5B-8E98-7D92E8F91A95}"/>
              </a:ext>
            </a:extLst>
          </p:cNvPr>
          <p:cNvSpPr>
            <a:spLocks noGrp="1"/>
          </p:cNvSpPr>
          <p:nvPr>
            <p:ph type="pic" sz="quarter" idx="23" hasCustomPrompt="1"/>
          </p:nvPr>
        </p:nvSpPr>
        <p:spPr>
          <a:xfrm>
            <a:off x="9038065" y="671944"/>
            <a:ext cx="2013133" cy="1697455"/>
          </a:xfrm>
          <a:prstGeom prst="rect">
            <a:avLst/>
          </a:prstGeom>
        </p:spPr>
        <p:txBody>
          <a:bodyPr>
            <a:noAutofit/>
          </a:bodyPr>
          <a:lstStyle>
            <a:lvl1pPr marL="0" indent="0" algn="ctr">
              <a:buNone/>
              <a:defRPr/>
            </a:lvl1pPr>
          </a:lstStyle>
          <a:p>
            <a:r>
              <a:rPr lang="en-US" dirty="0"/>
              <a:t>Click to add photo</a:t>
            </a:r>
          </a:p>
        </p:txBody>
      </p:sp>
      <p:sp>
        <p:nvSpPr>
          <p:cNvPr id="30" name="Text Placeholder 10">
            <a:extLst>
              <a:ext uri="{FF2B5EF4-FFF2-40B4-BE49-F238E27FC236}">
                <a16:creationId xmlns:a16="http://schemas.microsoft.com/office/drawing/2014/main" id="{A3AC6007-1F43-4D93-842F-2E1F01D19B20}"/>
              </a:ext>
            </a:extLst>
          </p:cNvPr>
          <p:cNvSpPr>
            <a:spLocks noGrp="1"/>
          </p:cNvSpPr>
          <p:nvPr>
            <p:ph type="body" sz="quarter" idx="29" hasCustomPrompt="1"/>
          </p:nvPr>
        </p:nvSpPr>
        <p:spPr>
          <a:xfrm>
            <a:off x="8800779" y="2426197"/>
            <a:ext cx="2487705" cy="411277"/>
          </a:xfrm>
          <a:prstGeom prst="rect">
            <a:avLst/>
          </a:prstGeom>
        </p:spPr>
        <p:txBody>
          <a:bodyPr anchor="b">
            <a:noAutofit/>
          </a:bodyPr>
          <a:lstStyle>
            <a:lvl1pPr marL="0" indent="0" algn="ctr">
              <a:buNone/>
              <a:defRPr sz="1600" cap="all" spc="100" baseline="0">
                <a:solidFill>
                  <a:schemeClr val="accent1"/>
                </a:solidFill>
                <a:latin typeface="+mj-lt"/>
              </a:defRPr>
            </a:lvl1pPr>
          </a:lstStyle>
          <a:p>
            <a:pPr lvl="0"/>
            <a:r>
              <a:rPr lang="en-US"/>
              <a:t>Add name</a:t>
            </a:r>
          </a:p>
        </p:txBody>
      </p:sp>
      <p:sp>
        <p:nvSpPr>
          <p:cNvPr id="31" name="Text Placeholder 10">
            <a:extLst>
              <a:ext uri="{FF2B5EF4-FFF2-40B4-BE49-F238E27FC236}">
                <a16:creationId xmlns:a16="http://schemas.microsoft.com/office/drawing/2014/main" id="{85EC4308-1195-47F4-A415-8637701ADF8A}"/>
              </a:ext>
            </a:extLst>
          </p:cNvPr>
          <p:cNvSpPr>
            <a:spLocks noGrp="1"/>
          </p:cNvSpPr>
          <p:nvPr>
            <p:ph type="body" sz="quarter" idx="30" hasCustomPrompt="1"/>
          </p:nvPr>
        </p:nvSpPr>
        <p:spPr>
          <a:xfrm>
            <a:off x="8800779" y="2801192"/>
            <a:ext cx="2487705" cy="435631"/>
          </a:xfrm>
          <a:prstGeom prst="rect">
            <a:avLst/>
          </a:prstGeom>
        </p:spPr>
        <p:txBody>
          <a:bodyPr anchor="t">
            <a:noAutofit/>
          </a:bodyPr>
          <a:lstStyle>
            <a:lvl1pPr marL="0" indent="0" algn="ctr">
              <a:buNone/>
              <a:defRPr sz="1400" cap="none" spc="100" baseline="0">
                <a:solidFill>
                  <a:schemeClr val="accent1"/>
                </a:solidFill>
                <a:latin typeface="+mn-lt"/>
              </a:defRPr>
            </a:lvl1pPr>
          </a:lstStyle>
          <a:p>
            <a:pPr lvl="0"/>
            <a:r>
              <a:rPr lang="en-US"/>
              <a:t>Add title</a:t>
            </a:r>
          </a:p>
        </p:txBody>
      </p:sp>
      <p:sp>
        <p:nvSpPr>
          <p:cNvPr id="38" name="Picture Placeholder 9">
            <a:extLst>
              <a:ext uri="{FF2B5EF4-FFF2-40B4-BE49-F238E27FC236}">
                <a16:creationId xmlns:a16="http://schemas.microsoft.com/office/drawing/2014/main" id="{8E583185-DBE3-45E6-B367-B88C50A91CEA}"/>
              </a:ext>
            </a:extLst>
          </p:cNvPr>
          <p:cNvSpPr>
            <a:spLocks noGrp="1"/>
          </p:cNvSpPr>
          <p:nvPr>
            <p:ph type="pic" sz="quarter" idx="31" hasCustomPrompt="1"/>
          </p:nvPr>
        </p:nvSpPr>
        <p:spPr>
          <a:xfrm>
            <a:off x="6031913" y="3494316"/>
            <a:ext cx="2013133" cy="1697455"/>
          </a:xfrm>
          <a:prstGeom prst="rect">
            <a:avLst/>
          </a:prstGeom>
        </p:spPr>
        <p:txBody>
          <a:bodyPr>
            <a:noAutofit/>
          </a:bodyPr>
          <a:lstStyle>
            <a:lvl1pPr marL="0" indent="0" algn="ctr">
              <a:buNone/>
              <a:defRPr/>
            </a:lvl1pPr>
          </a:lstStyle>
          <a:p>
            <a:r>
              <a:rPr lang="en-US" dirty="0"/>
              <a:t>Click to add photo</a:t>
            </a:r>
          </a:p>
        </p:txBody>
      </p:sp>
      <p:sp>
        <p:nvSpPr>
          <p:cNvPr id="39" name="Text Placeholder 10">
            <a:extLst>
              <a:ext uri="{FF2B5EF4-FFF2-40B4-BE49-F238E27FC236}">
                <a16:creationId xmlns:a16="http://schemas.microsoft.com/office/drawing/2014/main" id="{0B472BE4-F051-416A-AFCF-53E847C3E546}"/>
              </a:ext>
            </a:extLst>
          </p:cNvPr>
          <p:cNvSpPr>
            <a:spLocks noGrp="1"/>
          </p:cNvSpPr>
          <p:nvPr>
            <p:ph type="body" sz="quarter" idx="32" hasCustomPrompt="1"/>
          </p:nvPr>
        </p:nvSpPr>
        <p:spPr>
          <a:xfrm>
            <a:off x="5794627" y="5249132"/>
            <a:ext cx="2487705" cy="411277"/>
          </a:xfrm>
          <a:prstGeom prst="rect">
            <a:avLst/>
          </a:prstGeom>
        </p:spPr>
        <p:txBody>
          <a:bodyPr anchor="b">
            <a:noAutofit/>
          </a:bodyPr>
          <a:lstStyle>
            <a:lvl1pPr marL="0" indent="0" algn="ctr">
              <a:buNone/>
              <a:defRPr sz="1600" cap="all" spc="100" baseline="0">
                <a:solidFill>
                  <a:schemeClr val="accent1"/>
                </a:solidFill>
                <a:latin typeface="+mj-lt"/>
              </a:defRPr>
            </a:lvl1pPr>
          </a:lstStyle>
          <a:p>
            <a:pPr lvl="0"/>
            <a:r>
              <a:rPr lang="en-US"/>
              <a:t>Add name</a:t>
            </a:r>
          </a:p>
        </p:txBody>
      </p:sp>
      <p:sp>
        <p:nvSpPr>
          <p:cNvPr id="40" name="Text Placeholder 10">
            <a:extLst>
              <a:ext uri="{FF2B5EF4-FFF2-40B4-BE49-F238E27FC236}">
                <a16:creationId xmlns:a16="http://schemas.microsoft.com/office/drawing/2014/main" id="{FF4A7512-D4D0-4D2E-A300-C5EE0AC2EC89}"/>
              </a:ext>
            </a:extLst>
          </p:cNvPr>
          <p:cNvSpPr>
            <a:spLocks noGrp="1"/>
          </p:cNvSpPr>
          <p:nvPr>
            <p:ph type="body" sz="quarter" idx="33" hasCustomPrompt="1"/>
          </p:nvPr>
        </p:nvSpPr>
        <p:spPr>
          <a:xfrm>
            <a:off x="5794627" y="5624127"/>
            <a:ext cx="2487705" cy="435631"/>
          </a:xfrm>
          <a:prstGeom prst="rect">
            <a:avLst/>
          </a:prstGeom>
        </p:spPr>
        <p:txBody>
          <a:bodyPr anchor="t">
            <a:noAutofit/>
          </a:bodyPr>
          <a:lstStyle>
            <a:lvl1pPr marL="0" indent="0" algn="ctr">
              <a:buNone/>
              <a:defRPr sz="1400" cap="none" spc="100" baseline="0">
                <a:solidFill>
                  <a:schemeClr val="accent1"/>
                </a:solidFill>
                <a:latin typeface="+mn-lt"/>
              </a:defRPr>
            </a:lvl1pPr>
          </a:lstStyle>
          <a:p>
            <a:pPr lvl="0"/>
            <a:r>
              <a:rPr lang="en-US"/>
              <a:t>Add title</a:t>
            </a:r>
          </a:p>
        </p:txBody>
      </p:sp>
      <p:sp>
        <p:nvSpPr>
          <p:cNvPr id="41" name="Picture Placeholder 9">
            <a:extLst>
              <a:ext uri="{FF2B5EF4-FFF2-40B4-BE49-F238E27FC236}">
                <a16:creationId xmlns:a16="http://schemas.microsoft.com/office/drawing/2014/main" id="{7CBE80F1-F6E2-416E-9F4A-EBE15E0F94A5}"/>
              </a:ext>
            </a:extLst>
          </p:cNvPr>
          <p:cNvSpPr>
            <a:spLocks noGrp="1"/>
          </p:cNvSpPr>
          <p:nvPr>
            <p:ph type="pic" sz="quarter" idx="34" hasCustomPrompt="1"/>
          </p:nvPr>
        </p:nvSpPr>
        <p:spPr>
          <a:xfrm>
            <a:off x="9038065" y="3494316"/>
            <a:ext cx="2013133" cy="1697455"/>
          </a:xfrm>
          <a:prstGeom prst="rect">
            <a:avLst/>
          </a:prstGeom>
        </p:spPr>
        <p:txBody>
          <a:bodyPr>
            <a:noAutofit/>
          </a:bodyPr>
          <a:lstStyle>
            <a:lvl1pPr marL="0" indent="0" algn="ctr">
              <a:buNone/>
              <a:defRPr/>
            </a:lvl1pPr>
          </a:lstStyle>
          <a:p>
            <a:r>
              <a:rPr lang="en-US" dirty="0"/>
              <a:t>Click to add photo</a:t>
            </a:r>
          </a:p>
        </p:txBody>
      </p:sp>
      <p:sp>
        <p:nvSpPr>
          <p:cNvPr id="42" name="Text Placeholder 10">
            <a:extLst>
              <a:ext uri="{FF2B5EF4-FFF2-40B4-BE49-F238E27FC236}">
                <a16:creationId xmlns:a16="http://schemas.microsoft.com/office/drawing/2014/main" id="{B9A76D07-863C-4818-9D9C-99B8F83B8F41}"/>
              </a:ext>
            </a:extLst>
          </p:cNvPr>
          <p:cNvSpPr>
            <a:spLocks noGrp="1"/>
          </p:cNvSpPr>
          <p:nvPr>
            <p:ph type="body" sz="quarter" idx="35" hasCustomPrompt="1"/>
          </p:nvPr>
        </p:nvSpPr>
        <p:spPr>
          <a:xfrm>
            <a:off x="8800779" y="5248569"/>
            <a:ext cx="2487705" cy="411277"/>
          </a:xfrm>
          <a:prstGeom prst="rect">
            <a:avLst/>
          </a:prstGeom>
        </p:spPr>
        <p:txBody>
          <a:bodyPr anchor="b">
            <a:noAutofit/>
          </a:bodyPr>
          <a:lstStyle>
            <a:lvl1pPr marL="0" indent="0" algn="ctr">
              <a:buNone/>
              <a:defRPr sz="1600" cap="all" spc="100" baseline="0">
                <a:solidFill>
                  <a:schemeClr val="accent1"/>
                </a:solidFill>
                <a:latin typeface="+mj-lt"/>
              </a:defRPr>
            </a:lvl1pPr>
          </a:lstStyle>
          <a:p>
            <a:pPr lvl="0"/>
            <a:r>
              <a:rPr lang="en-US"/>
              <a:t>Add name</a:t>
            </a:r>
          </a:p>
        </p:txBody>
      </p:sp>
      <p:sp>
        <p:nvSpPr>
          <p:cNvPr id="43" name="Text Placeholder 10">
            <a:extLst>
              <a:ext uri="{FF2B5EF4-FFF2-40B4-BE49-F238E27FC236}">
                <a16:creationId xmlns:a16="http://schemas.microsoft.com/office/drawing/2014/main" id="{822CAEC7-C513-41B6-9F77-3D5481F849EE}"/>
              </a:ext>
            </a:extLst>
          </p:cNvPr>
          <p:cNvSpPr>
            <a:spLocks noGrp="1"/>
          </p:cNvSpPr>
          <p:nvPr>
            <p:ph type="body" sz="quarter" idx="36" hasCustomPrompt="1"/>
          </p:nvPr>
        </p:nvSpPr>
        <p:spPr>
          <a:xfrm>
            <a:off x="8800779" y="5623564"/>
            <a:ext cx="2487705" cy="435631"/>
          </a:xfrm>
          <a:prstGeom prst="rect">
            <a:avLst/>
          </a:prstGeom>
        </p:spPr>
        <p:txBody>
          <a:bodyPr anchor="t">
            <a:noAutofit/>
          </a:bodyPr>
          <a:lstStyle>
            <a:lvl1pPr marL="0" indent="0" algn="ctr">
              <a:buNone/>
              <a:defRPr sz="1400" cap="none" spc="100" baseline="0">
                <a:solidFill>
                  <a:schemeClr val="accent1"/>
                </a:solidFill>
                <a:latin typeface="+mn-lt"/>
              </a:defRPr>
            </a:lvl1pPr>
          </a:lstStyle>
          <a:p>
            <a:pPr lvl="0"/>
            <a:r>
              <a:rPr lang="en-US"/>
              <a:t>Add title</a:t>
            </a:r>
          </a:p>
        </p:txBody>
      </p:sp>
      <p:sp>
        <p:nvSpPr>
          <p:cNvPr id="2" name="Title 1">
            <a:extLst>
              <a:ext uri="{FF2B5EF4-FFF2-40B4-BE49-F238E27FC236}">
                <a16:creationId xmlns:a16="http://schemas.microsoft.com/office/drawing/2014/main" id="{2CC03895-E987-4148-AB13-798D65CB7B03}"/>
              </a:ext>
            </a:extLst>
          </p:cNvPr>
          <p:cNvSpPr>
            <a:spLocks noGrp="1"/>
          </p:cNvSpPr>
          <p:nvPr>
            <p:ph type="title" hasCustomPrompt="1"/>
          </p:nvPr>
        </p:nvSpPr>
        <p:spPr>
          <a:xfrm rot="16200000">
            <a:off x="2238083" y="2746661"/>
            <a:ext cx="4907372" cy="1076155"/>
          </a:xfrm>
        </p:spPr>
        <p:txBody>
          <a:bodyPr/>
          <a:lstStyle>
            <a:lvl1pPr algn="ctr">
              <a:defRPr/>
            </a:lvl1pPr>
          </a:lstStyle>
          <a:p>
            <a:r>
              <a:rPr lang="en-US" dirty="0"/>
              <a:t>Click to add title</a:t>
            </a:r>
          </a:p>
        </p:txBody>
      </p:sp>
    </p:spTree>
    <p:extLst>
      <p:ext uri="{BB962C8B-B14F-4D97-AF65-F5344CB8AC3E}">
        <p14:creationId xmlns:p14="http://schemas.microsoft.com/office/powerpoint/2010/main" val="22897451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eet The Team 8-Up">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A64182B-9BBA-4B44-BC53-045107E9371D}"/>
              </a:ext>
            </a:extLst>
          </p:cNvPr>
          <p:cNvSpPr/>
          <p:nvPr userDrawn="1"/>
        </p:nvSpPr>
        <p:spPr>
          <a:xfrm>
            <a:off x="2754086" y="0"/>
            <a:ext cx="943791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Date Placeholder 2">
            <a:extLst>
              <a:ext uri="{FF2B5EF4-FFF2-40B4-BE49-F238E27FC236}">
                <a16:creationId xmlns:a16="http://schemas.microsoft.com/office/drawing/2014/main" id="{07DA1795-FD62-4E99-989E-A14C0571A741}"/>
              </a:ext>
            </a:extLst>
          </p:cNvPr>
          <p:cNvSpPr>
            <a:spLocks noGrp="1"/>
          </p:cNvSpPr>
          <p:nvPr>
            <p:ph type="dt" sz="half" idx="10"/>
          </p:nvPr>
        </p:nvSpPr>
        <p:spPr/>
        <p:txBody>
          <a:bodyPr>
            <a:noAutofit/>
          </a:bodyPr>
          <a:lstStyle/>
          <a:p>
            <a:r>
              <a:rPr lang="en-US" dirty="0"/>
              <a:t>8/03/20XX</a:t>
            </a:r>
          </a:p>
        </p:txBody>
      </p:sp>
      <p:sp>
        <p:nvSpPr>
          <p:cNvPr id="4" name="Footer Placeholder 3">
            <a:extLst>
              <a:ext uri="{FF2B5EF4-FFF2-40B4-BE49-F238E27FC236}">
                <a16:creationId xmlns:a16="http://schemas.microsoft.com/office/drawing/2014/main" id="{0F25EE35-717E-4E9F-A75B-366341B39E7B}"/>
              </a:ext>
            </a:extLst>
          </p:cNvPr>
          <p:cNvSpPr>
            <a:spLocks noGrp="1"/>
          </p:cNvSpPr>
          <p:nvPr>
            <p:ph type="ftr" sz="quarter" idx="11"/>
          </p:nvPr>
        </p:nvSpPr>
        <p:spPr/>
        <p:txBody>
          <a:bodyPr>
            <a:noAutofit/>
          </a:bodyPr>
          <a:lstStyle/>
          <a:p>
            <a:r>
              <a:rPr lang="en-US" dirty="0"/>
              <a:t>PITCH DECK</a:t>
            </a:r>
          </a:p>
        </p:txBody>
      </p:sp>
      <p:sp>
        <p:nvSpPr>
          <p:cNvPr id="5" name="Slide Number Placeholder 4">
            <a:extLst>
              <a:ext uri="{FF2B5EF4-FFF2-40B4-BE49-F238E27FC236}">
                <a16:creationId xmlns:a16="http://schemas.microsoft.com/office/drawing/2014/main" id="{43C606A6-DC50-4DDF-8621-3D530D52B5E4}"/>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8" name="Picture Placeholder 9">
            <a:extLst>
              <a:ext uri="{FF2B5EF4-FFF2-40B4-BE49-F238E27FC236}">
                <a16:creationId xmlns:a16="http://schemas.microsoft.com/office/drawing/2014/main" id="{9DE112EE-5EA4-49AF-8AF9-754D30C1448E}"/>
              </a:ext>
            </a:extLst>
          </p:cNvPr>
          <p:cNvSpPr>
            <a:spLocks noGrp="1"/>
          </p:cNvSpPr>
          <p:nvPr>
            <p:ph type="pic" sz="quarter" idx="14" hasCustomPrompt="1"/>
          </p:nvPr>
        </p:nvSpPr>
        <p:spPr>
          <a:xfrm>
            <a:off x="3758452" y="1190975"/>
            <a:ext cx="1415744" cy="1193742"/>
          </a:xfrm>
          <a:prstGeom prst="rect">
            <a:avLst/>
          </a:prstGeom>
        </p:spPr>
        <p:txBody>
          <a:bodyPr>
            <a:noAutofit/>
          </a:bodyPr>
          <a:lstStyle>
            <a:lvl1pPr marL="0" indent="0" algn="ctr">
              <a:buNone/>
              <a:defRPr/>
            </a:lvl1pPr>
          </a:lstStyle>
          <a:p>
            <a:r>
              <a:rPr lang="en-US" dirty="0"/>
              <a:t>Click to add photo</a:t>
            </a:r>
          </a:p>
        </p:txBody>
      </p:sp>
      <p:sp>
        <p:nvSpPr>
          <p:cNvPr id="9" name="Text Placeholder 10">
            <a:extLst>
              <a:ext uri="{FF2B5EF4-FFF2-40B4-BE49-F238E27FC236}">
                <a16:creationId xmlns:a16="http://schemas.microsoft.com/office/drawing/2014/main" id="{63210BF0-55FD-4D41-9458-4492BAD292AE}"/>
              </a:ext>
            </a:extLst>
          </p:cNvPr>
          <p:cNvSpPr>
            <a:spLocks noGrp="1"/>
          </p:cNvSpPr>
          <p:nvPr>
            <p:ph type="body" sz="quarter" idx="18" hasCustomPrompt="1"/>
          </p:nvPr>
        </p:nvSpPr>
        <p:spPr>
          <a:xfrm>
            <a:off x="3474958" y="2442078"/>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10" name="Text Placeholder 10">
            <a:extLst>
              <a:ext uri="{FF2B5EF4-FFF2-40B4-BE49-F238E27FC236}">
                <a16:creationId xmlns:a16="http://schemas.microsoft.com/office/drawing/2014/main" id="{A739369F-4EDD-4B19-8395-084759667B62}"/>
              </a:ext>
            </a:extLst>
          </p:cNvPr>
          <p:cNvSpPr>
            <a:spLocks noGrp="1"/>
          </p:cNvSpPr>
          <p:nvPr>
            <p:ph type="body" sz="quarter" idx="19" hasCustomPrompt="1"/>
          </p:nvPr>
        </p:nvSpPr>
        <p:spPr>
          <a:xfrm>
            <a:off x="3474958" y="2746735"/>
            <a:ext cx="1982733" cy="617787"/>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17" name="Picture Placeholder 9">
            <a:extLst>
              <a:ext uri="{FF2B5EF4-FFF2-40B4-BE49-F238E27FC236}">
                <a16:creationId xmlns:a16="http://schemas.microsoft.com/office/drawing/2014/main" id="{A72E3657-9D29-484E-819B-67EA4ADC474B}"/>
              </a:ext>
            </a:extLst>
          </p:cNvPr>
          <p:cNvSpPr>
            <a:spLocks noGrp="1"/>
          </p:cNvSpPr>
          <p:nvPr>
            <p:ph type="pic" sz="quarter" idx="20" hasCustomPrompt="1"/>
          </p:nvPr>
        </p:nvSpPr>
        <p:spPr>
          <a:xfrm>
            <a:off x="5858792" y="1190975"/>
            <a:ext cx="1415744" cy="1193742"/>
          </a:xfrm>
          <a:prstGeom prst="rect">
            <a:avLst/>
          </a:prstGeom>
        </p:spPr>
        <p:txBody>
          <a:bodyPr>
            <a:noAutofit/>
          </a:bodyPr>
          <a:lstStyle>
            <a:lvl1pPr marL="0" indent="0" algn="ctr">
              <a:buNone/>
              <a:defRPr/>
            </a:lvl1pPr>
          </a:lstStyle>
          <a:p>
            <a:r>
              <a:rPr lang="en-US" dirty="0"/>
              <a:t>Click to add photo</a:t>
            </a:r>
          </a:p>
        </p:txBody>
      </p:sp>
      <p:sp>
        <p:nvSpPr>
          <p:cNvPr id="18" name="Text Placeholder 10">
            <a:extLst>
              <a:ext uri="{FF2B5EF4-FFF2-40B4-BE49-F238E27FC236}">
                <a16:creationId xmlns:a16="http://schemas.microsoft.com/office/drawing/2014/main" id="{3E59867B-1A93-4A9B-9C2E-AE7B5FCF5109}"/>
              </a:ext>
            </a:extLst>
          </p:cNvPr>
          <p:cNvSpPr>
            <a:spLocks noGrp="1"/>
          </p:cNvSpPr>
          <p:nvPr>
            <p:ph type="body" sz="quarter" idx="21" hasCustomPrompt="1"/>
          </p:nvPr>
        </p:nvSpPr>
        <p:spPr>
          <a:xfrm>
            <a:off x="5575298" y="2442078"/>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19" name="Text Placeholder 10">
            <a:extLst>
              <a:ext uri="{FF2B5EF4-FFF2-40B4-BE49-F238E27FC236}">
                <a16:creationId xmlns:a16="http://schemas.microsoft.com/office/drawing/2014/main" id="{690192BD-CD3C-44D3-9A9A-8782B80F765D}"/>
              </a:ext>
            </a:extLst>
          </p:cNvPr>
          <p:cNvSpPr>
            <a:spLocks noGrp="1"/>
          </p:cNvSpPr>
          <p:nvPr>
            <p:ph type="body" sz="quarter" idx="22" hasCustomPrompt="1"/>
          </p:nvPr>
        </p:nvSpPr>
        <p:spPr>
          <a:xfrm>
            <a:off x="5575298" y="2746735"/>
            <a:ext cx="1982733" cy="617787"/>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20" name="Picture Placeholder 9">
            <a:extLst>
              <a:ext uri="{FF2B5EF4-FFF2-40B4-BE49-F238E27FC236}">
                <a16:creationId xmlns:a16="http://schemas.microsoft.com/office/drawing/2014/main" id="{75E378BE-4D71-48F2-BA16-CCF8158EF7E8}"/>
              </a:ext>
            </a:extLst>
          </p:cNvPr>
          <p:cNvSpPr>
            <a:spLocks noGrp="1"/>
          </p:cNvSpPr>
          <p:nvPr>
            <p:ph type="pic" sz="quarter" idx="23" hasCustomPrompt="1"/>
          </p:nvPr>
        </p:nvSpPr>
        <p:spPr>
          <a:xfrm>
            <a:off x="7959132" y="1190975"/>
            <a:ext cx="1415744" cy="1193742"/>
          </a:xfrm>
          <a:prstGeom prst="rect">
            <a:avLst/>
          </a:prstGeom>
        </p:spPr>
        <p:txBody>
          <a:bodyPr>
            <a:noAutofit/>
          </a:bodyPr>
          <a:lstStyle>
            <a:lvl1pPr marL="0" indent="0" algn="ctr">
              <a:buNone/>
              <a:defRPr/>
            </a:lvl1pPr>
          </a:lstStyle>
          <a:p>
            <a:r>
              <a:rPr lang="en-US" dirty="0"/>
              <a:t>Click to add photo</a:t>
            </a:r>
          </a:p>
        </p:txBody>
      </p:sp>
      <p:sp>
        <p:nvSpPr>
          <p:cNvPr id="21" name="Text Placeholder 10">
            <a:extLst>
              <a:ext uri="{FF2B5EF4-FFF2-40B4-BE49-F238E27FC236}">
                <a16:creationId xmlns:a16="http://schemas.microsoft.com/office/drawing/2014/main" id="{80F28DC9-C26A-4D42-8BFA-540BB696E04D}"/>
              </a:ext>
            </a:extLst>
          </p:cNvPr>
          <p:cNvSpPr>
            <a:spLocks noGrp="1"/>
          </p:cNvSpPr>
          <p:nvPr>
            <p:ph type="body" sz="quarter" idx="24" hasCustomPrompt="1"/>
          </p:nvPr>
        </p:nvSpPr>
        <p:spPr>
          <a:xfrm>
            <a:off x="7675638" y="2442078"/>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22" name="Text Placeholder 10">
            <a:extLst>
              <a:ext uri="{FF2B5EF4-FFF2-40B4-BE49-F238E27FC236}">
                <a16:creationId xmlns:a16="http://schemas.microsoft.com/office/drawing/2014/main" id="{9642AD6D-085C-424D-B340-7731A4F95D4A}"/>
              </a:ext>
            </a:extLst>
          </p:cNvPr>
          <p:cNvSpPr>
            <a:spLocks noGrp="1"/>
          </p:cNvSpPr>
          <p:nvPr>
            <p:ph type="body" sz="quarter" idx="25" hasCustomPrompt="1"/>
          </p:nvPr>
        </p:nvSpPr>
        <p:spPr>
          <a:xfrm>
            <a:off x="7675638" y="2746735"/>
            <a:ext cx="1982733" cy="617787"/>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23" name="Picture Placeholder 9">
            <a:extLst>
              <a:ext uri="{FF2B5EF4-FFF2-40B4-BE49-F238E27FC236}">
                <a16:creationId xmlns:a16="http://schemas.microsoft.com/office/drawing/2014/main" id="{9CD02B3D-3B05-4CE4-98EF-4772E813751D}"/>
              </a:ext>
            </a:extLst>
          </p:cNvPr>
          <p:cNvSpPr>
            <a:spLocks noGrp="1"/>
          </p:cNvSpPr>
          <p:nvPr>
            <p:ph type="pic" sz="quarter" idx="26" hasCustomPrompt="1"/>
          </p:nvPr>
        </p:nvSpPr>
        <p:spPr>
          <a:xfrm>
            <a:off x="10059471" y="1190975"/>
            <a:ext cx="1415744" cy="1193742"/>
          </a:xfrm>
          <a:prstGeom prst="rect">
            <a:avLst/>
          </a:prstGeom>
        </p:spPr>
        <p:txBody>
          <a:bodyPr>
            <a:noAutofit/>
          </a:bodyPr>
          <a:lstStyle>
            <a:lvl1pPr marL="0" indent="0" algn="ctr">
              <a:buNone/>
              <a:defRPr/>
            </a:lvl1pPr>
          </a:lstStyle>
          <a:p>
            <a:r>
              <a:rPr lang="en-US" dirty="0"/>
              <a:t>Click to add photo</a:t>
            </a:r>
          </a:p>
        </p:txBody>
      </p:sp>
      <p:sp>
        <p:nvSpPr>
          <p:cNvPr id="24" name="Text Placeholder 10">
            <a:extLst>
              <a:ext uri="{FF2B5EF4-FFF2-40B4-BE49-F238E27FC236}">
                <a16:creationId xmlns:a16="http://schemas.microsoft.com/office/drawing/2014/main" id="{758AF150-35C5-4E99-97F8-798A80E52A7C}"/>
              </a:ext>
            </a:extLst>
          </p:cNvPr>
          <p:cNvSpPr>
            <a:spLocks noGrp="1"/>
          </p:cNvSpPr>
          <p:nvPr>
            <p:ph type="body" sz="quarter" idx="27" hasCustomPrompt="1"/>
          </p:nvPr>
        </p:nvSpPr>
        <p:spPr>
          <a:xfrm>
            <a:off x="9775977" y="2442078"/>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25" name="Text Placeholder 10">
            <a:extLst>
              <a:ext uri="{FF2B5EF4-FFF2-40B4-BE49-F238E27FC236}">
                <a16:creationId xmlns:a16="http://schemas.microsoft.com/office/drawing/2014/main" id="{B02EB253-A55A-4EC6-A5A8-ABACCF75D015}"/>
              </a:ext>
            </a:extLst>
          </p:cNvPr>
          <p:cNvSpPr>
            <a:spLocks noGrp="1"/>
          </p:cNvSpPr>
          <p:nvPr>
            <p:ph type="body" sz="quarter" idx="28" hasCustomPrompt="1"/>
          </p:nvPr>
        </p:nvSpPr>
        <p:spPr>
          <a:xfrm>
            <a:off x="9775977" y="2746735"/>
            <a:ext cx="1982733" cy="617787"/>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26" name="Picture Placeholder 9">
            <a:extLst>
              <a:ext uri="{FF2B5EF4-FFF2-40B4-BE49-F238E27FC236}">
                <a16:creationId xmlns:a16="http://schemas.microsoft.com/office/drawing/2014/main" id="{1A02BB49-28DB-48E5-8959-D36C9840302C}"/>
              </a:ext>
            </a:extLst>
          </p:cNvPr>
          <p:cNvSpPr>
            <a:spLocks noGrp="1"/>
          </p:cNvSpPr>
          <p:nvPr>
            <p:ph type="pic" sz="quarter" idx="29" hasCustomPrompt="1"/>
          </p:nvPr>
        </p:nvSpPr>
        <p:spPr>
          <a:xfrm>
            <a:off x="3758452" y="3742368"/>
            <a:ext cx="1415744" cy="1193742"/>
          </a:xfrm>
          <a:prstGeom prst="rect">
            <a:avLst/>
          </a:prstGeom>
        </p:spPr>
        <p:txBody>
          <a:bodyPr>
            <a:noAutofit/>
          </a:bodyPr>
          <a:lstStyle>
            <a:lvl1pPr marL="0" indent="0" algn="ctr">
              <a:buNone/>
              <a:defRPr/>
            </a:lvl1pPr>
          </a:lstStyle>
          <a:p>
            <a:r>
              <a:rPr lang="en-US" dirty="0"/>
              <a:t>Click to add photo</a:t>
            </a:r>
          </a:p>
        </p:txBody>
      </p:sp>
      <p:sp>
        <p:nvSpPr>
          <p:cNvPr id="27" name="Text Placeholder 10">
            <a:extLst>
              <a:ext uri="{FF2B5EF4-FFF2-40B4-BE49-F238E27FC236}">
                <a16:creationId xmlns:a16="http://schemas.microsoft.com/office/drawing/2014/main" id="{03C6BE33-794C-464D-886A-DB31DC137B0D}"/>
              </a:ext>
            </a:extLst>
          </p:cNvPr>
          <p:cNvSpPr>
            <a:spLocks noGrp="1"/>
          </p:cNvSpPr>
          <p:nvPr>
            <p:ph type="body" sz="quarter" idx="30" hasCustomPrompt="1"/>
          </p:nvPr>
        </p:nvSpPr>
        <p:spPr>
          <a:xfrm>
            <a:off x="3474958" y="4993471"/>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28" name="Text Placeholder 10">
            <a:extLst>
              <a:ext uri="{FF2B5EF4-FFF2-40B4-BE49-F238E27FC236}">
                <a16:creationId xmlns:a16="http://schemas.microsoft.com/office/drawing/2014/main" id="{51088B84-C9AE-4E0F-BE0B-7691872F7898}"/>
              </a:ext>
            </a:extLst>
          </p:cNvPr>
          <p:cNvSpPr>
            <a:spLocks noGrp="1"/>
          </p:cNvSpPr>
          <p:nvPr>
            <p:ph type="body" sz="quarter" idx="31" hasCustomPrompt="1"/>
          </p:nvPr>
        </p:nvSpPr>
        <p:spPr>
          <a:xfrm>
            <a:off x="3474958" y="5298128"/>
            <a:ext cx="1982733" cy="580994"/>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29" name="Picture Placeholder 9">
            <a:extLst>
              <a:ext uri="{FF2B5EF4-FFF2-40B4-BE49-F238E27FC236}">
                <a16:creationId xmlns:a16="http://schemas.microsoft.com/office/drawing/2014/main" id="{EC807298-9742-4D0C-86D4-A25C5ED3069C}"/>
              </a:ext>
            </a:extLst>
          </p:cNvPr>
          <p:cNvSpPr>
            <a:spLocks noGrp="1"/>
          </p:cNvSpPr>
          <p:nvPr>
            <p:ph type="pic" sz="quarter" idx="32" hasCustomPrompt="1"/>
          </p:nvPr>
        </p:nvSpPr>
        <p:spPr>
          <a:xfrm>
            <a:off x="5858792" y="3742368"/>
            <a:ext cx="1415744" cy="1193742"/>
          </a:xfrm>
          <a:prstGeom prst="rect">
            <a:avLst/>
          </a:prstGeom>
        </p:spPr>
        <p:txBody>
          <a:bodyPr>
            <a:noAutofit/>
          </a:bodyPr>
          <a:lstStyle>
            <a:lvl1pPr marL="0" indent="0" algn="ctr">
              <a:buNone/>
              <a:defRPr/>
            </a:lvl1pPr>
          </a:lstStyle>
          <a:p>
            <a:r>
              <a:rPr lang="en-US" dirty="0"/>
              <a:t>Click to add photo</a:t>
            </a:r>
          </a:p>
        </p:txBody>
      </p:sp>
      <p:sp>
        <p:nvSpPr>
          <p:cNvPr id="30" name="Text Placeholder 10">
            <a:extLst>
              <a:ext uri="{FF2B5EF4-FFF2-40B4-BE49-F238E27FC236}">
                <a16:creationId xmlns:a16="http://schemas.microsoft.com/office/drawing/2014/main" id="{7B94081A-B2B7-439C-B7CA-91A63FB88DF1}"/>
              </a:ext>
            </a:extLst>
          </p:cNvPr>
          <p:cNvSpPr>
            <a:spLocks noGrp="1"/>
          </p:cNvSpPr>
          <p:nvPr>
            <p:ph type="body" sz="quarter" idx="33" hasCustomPrompt="1"/>
          </p:nvPr>
        </p:nvSpPr>
        <p:spPr>
          <a:xfrm>
            <a:off x="5575298" y="4993471"/>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31" name="Text Placeholder 10">
            <a:extLst>
              <a:ext uri="{FF2B5EF4-FFF2-40B4-BE49-F238E27FC236}">
                <a16:creationId xmlns:a16="http://schemas.microsoft.com/office/drawing/2014/main" id="{875898E2-098E-4BDE-8BA8-C1D0755D7EB9}"/>
              </a:ext>
            </a:extLst>
          </p:cNvPr>
          <p:cNvSpPr>
            <a:spLocks noGrp="1"/>
          </p:cNvSpPr>
          <p:nvPr>
            <p:ph type="body" sz="quarter" idx="34" hasCustomPrompt="1"/>
          </p:nvPr>
        </p:nvSpPr>
        <p:spPr>
          <a:xfrm>
            <a:off x="5575298" y="5298128"/>
            <a:ext cx="1982733" cy="580994"/>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32" name="Picture Placeholder 9">
            <a:extLst>
              <a:ext uri="{FF2B5EF4-FFF2-40B4-BE49-F238E27FC236}">
                <a16:creationId xmlns:a16="http://schemas.microsoft.com/office/drawing/2014/main" id="{EEB78526-379C-43C5-ABE7-2F184FC309A1}"/>
              </a:ext>
            </a:extLst>
          </p:cNvPr>
          <p:cNvSpPr>
            <a:spLocks noGrp="1"/>
          </p:cNvSpPr>
          <p:nvPr>
            <p:ph type="pic" sz="quarter" idx="35" hasCustomPrompt="1"/>
          </p:nvPr>
        </p:nvSpPr>
        <p:spPr>
          <a:xfrm>
            <a:off x="7959132" y="3742368"/>
            <a:ext cx="1415744" cy="1193742"/>
          </a:xfrm>
          <a:prstGeom prst="rect">
            <a:avLst/>
          </a:prstGeom>
        </p:spPr>
        <p:txBody>
          <a:bodyPr>
            <a:noAutofit/>
          </a:bodyPr>
          <a:lstStyle>
            <a:lvl1pPr marL="0" indent="0" algn="ctr">
              <a:buNone/>
              <a:defRPr/>
            </a:lvl1pPr>
          </a:lstStyle>
          <a:p>
            <a:r>
              <a:rPr lang="en-US" dirty="0"/>
              <a:t>Click to add photo</a:t>
            </a:r>
          </a:p>
        </p:txBody>
      </p:sp>
      <p:sp>
        <p:nvSpPr>
          <p:cNvPr id="33" name="Text Placeholder 10">
            <a:extLst>
              <a:ext uri="{FF2B5EF4-FFF2-40B4-BE49-F238E27FC236}">
                <a16:creationId xmlns:a16="http://schemas.microsoft.com/office/drawing/2014/main" id="{FAA9378E-4336-4D84-9033-052E57D5470C}"/>
              </a:ext>
            </a:extLst>
          </p:cNvPr>
          <p:cNvSpPr>
            <a:spLocks noGrp="1"/>
          </p:cNvSpPr>
          <p:nvPr>
            <p:ph type="body" sz="quarter" idx="36" hasCustomPrompt="1"/>
          </p:nvPr>
        </p:nvSpPr>
        <p:spPr>
          <a:xfrm>
            <a:off x="7675638" y="4993471"/>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34" name="Text Placeholder 10">
            <a:extLst>
              <a:ext uri="{FF2B5EF4-FFF2-40B4-BE49-F238E27FC236}">
                <a16:creationId xmlns:a16="http://schemas.microsoft.com/office/drawing/2014/main" id="{4AF0D6AA-392E-489E-8457-370F653057E9}"/>
              </a:ext>
            </a:extLst>
          </p:cNvPr>
          <p:cNvSpPr>
            <a:spLocks noGrp="1"/>
          </p:cNvSpPr>
          <p:nvPr>
            <p:ph type="body" sz="quarter" idx="37" hasCustomPrompt="1"/>
          </p:nvPr>
        </p:nvSpPr>
        <p:spPr>
          <a:xfrm>
            <a:off x="7675638" y="5298128"/>
            <a:ext cx="1982733" cy="580994"/>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35" name="Picture Placeholder 9">
            <a:extLst>
              <a:ext uri="{FF2B5EF4-FFF2-40B4-BE49-F238E27FC236}">
                <a16:creationId xmlns:a16="http://schemas.microsoft.com/office/drawing/2014/main" id="{515D701A-667D-41D8-B25B-72B088C7E9E4}"/>
              </a:ext>
            </a:extLst>
          </p:cNvPr>
          <p:cNvSpPr>
            <a:spLocks noGrp="1"/>
          </p:cNvSpPr>
          <p:nvPr>
            <p:ph type="pic" sz="quarter" idx="38" hasCustomPrompt="1"/>
          </p:nvPr>
        </p:nvSpPr>
        <p:spPr>
          <a:xfrm>
            <a:off x="10059471" y="3742368"/>
            <a:ext cx="1415744" cy="1193742"/>
          </a:xfrm>
          <a:prstGeom prst="rect">
            <a:avLst/>
          </a:prstGeom>
        </p:spPr>
        <p:txBody>
          <a:bodyPr>
            <a:noAutofit/>
          </a:bodyPr>
          <a:lstStyle>
            <a:lvl1pPr marL="0" indent="0" algn="ctr">
              <a:buNone/>
              <a:defRPr/>
            </a:lvl1pPr>
          </a:lstStyle>
          <a:p>
            <a:r>
              <a:rPr lang="en-US" dirty="0"/>
              <a:t>Click to add photo</a:t>
            </a:r>
          </a:p>
        </p:txBody>
      </p:sp>
      <p:sp>
        <p:nvSpPr>
          <p:cNvPr id="36" name="Text Placeholder 10">
            <a:extLst>
              <a:ext uri="{FF2B5EF4-FFF2-40B4-BE49-F238E27FC236}">
                <a16:creationId xmlns:a16="http://schemas.microsoft.com/office/drawing/2014/main" id="{D0AB2C67-89B8-459B-BB18-3655BA5AB355}"/>
              </a:ext>
            </a:extLst>
          </p:cNvPr>
          <p:cNvSpPr>
            <a:spLocks noGrp="1"/>
          </p:cNvSpPr>
          <p:nvPr>
            <p:ph type="body" sz="quarter" idx="39" hasCustomPrompt="1"/>
          </p:nvPr>
        </p:nvSpPr>
        <p:spPr>
          <a:xfrm>
            <a:off x="9775977" y="4993471"/>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37" name="Text Placeholder 10">
            <a:extLst>
              <a:ext uri="{FF2B5EF4-FFF2-40B4-BE49-F238E27FC236}">
                <a16:creationId xmlns:a16="http://schemas.microsoft.com/office/drawing/2014/main" id="{88DB254D-C387-4A49-A475-DA300A713177}"/>
              </a:ext>
            </a:extLst>
          </p:cNvPr>
          <p:cNvSpPr>
            <a:spLocks noGrp="1"/>
          </p:cNvSpPr>
          <p:nvPr>
            <p:ph type="body" sz="quarter" idx="40" hasCustomPrompt="1"/>
          </p:nvPr>
        </p:nvSpPr>
        <p:spPr>
          <a:xfrm>
            <a:off x="9775977" y="5298128"/>
            <a:ext cx="1982733" cy="580994"/>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38" name="Title 1">
            <a:extLst>
              <a:ext uri="{FF2B5EF4-FFF2-40B4-BE49-F238E27FC236}">
                <a16:creationId xmlns:a16="http://schemas.microsoft.com/office/drawing/2014/main" id="{3C00339E-E516-47A3-98FD-7904488645B5}"/>
              </a:ext>
            </a:extLst>
          </p:cNvPr>
          <p:cNvSpPr>
            <a:spLocks noGrp="1"/>
          </p:cNvSpPr>
          <p:nvPr>
            <p:ph type="title" hasCustomPrompt="1"/>
          </p:nvPr>
        </p:nvSpPr>
        <p:spPr>
          <a:xfrm rot="16200000">
            <a:off x="332219" y="2746661"/>
            <a:ext cx="4907372" cy="1076155"/>
          </a:xfrm>
        </p:spPr>
        <p:txBody>
          <a:bodyPr/>
          <a:lstStyle>
            <a:lvl1pPr algn="ctr">
              <a:defRPr/>
            </a:lvl1pPr>
          </a:lstStyle>
          <a:p>
            <a:r>
              <a:rPr lang="en-US" dirty="0"/>
              <a:t>Click to add title</a:t>
            </a:r>
          </a:p>
        </p:txBody>
      </p:sp>
    </p:spTree>
    <p:extLst>
      <p:ext uri="{BB962C8B-B14F-4D97-AF65-F5344CB8AC3E}">
        <p14:creationId xmlns:p14="http://schemas.microsoft.com/office/powerpoint/2010/main" val="7101103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E516B3E-BF5D-4CBE-AA15-FEAD2B0B9811}"/>
              </a:ext>
            </a:extLst>
          </p:cNvPr>
          <p:cNvSpPr>
            <a:spLocks noGrp="1"/>
          </p:cNvSpPr>
          <p:nvPr>
            <p:ph type="dt" sz="half" idx="10"/>
          </p:nvPr>
        </p:nvSpPr>
        <p:spPr/>
        <p:txBody>
          <a:bodyPr>
            <a:noAutofit/>
          </a:bodyPr>
          <a:lstStyle/>
          <a:p>
            <a:r>
              <a:rPr lang="en-US" dirty="0"/>
              <a:t>8/03/20XX</a:t>
            </a:r>
          </a:p>
        </p:txBody>
      </p:sp>
      <p:sp>
        <p:nvSpPr>
          <p:cNvPr id="4" name="Footer Placeholder 3">
            <a:extLst>
              <a:ext uri="{FF2B5EF4-FFF2-40B4-BE49-F238E27FC236}">
                <a16:creationId xmlns:a16="http://schemas.microsoft.com/office/drawing/2014/main" id="{9AC6F15C-2031-4B28-91FF-8532EFEE84D6}"/>
              </a:ext>
            </a:extLst>
          </p:cNvPr>
          <p:cNvSpPr>
            <a:spLocks noGrp="1"/>
          </p:cNvSpPr>
          <p:nvPr>
            <p:ph type="ftr" sz="quarter" idx="11"/>
          </p:nvPr>
        </p:nvSpPr>
        <p:spPr/>
        <p:txBody>
          <a:bodyPr>
            <a:noAutofit/>
          </a:bodyPr>
          <a:lstStyle/>
          <a:p>
            <a:r>
              <a:rPr lang="en-US" dirty="0"/>
              <a:t>PITCH DECK</a:t>
            </a:r>
          </a:p>
        </p:txBody>
      </p:sp>
      <p:sp>
        <p:nvSpPr>
          <p:cNvPr id="5" name="Slide Number Placeholder 4">
            <a:extLst>
              <a:ext uri="{FF2B5EF4-FFF2-40B4-BE49-F238E27FC236}">
                <a16:creationId xmlns:a16="http://schemas.microsoft.com/office/drawing/2014/main" id="{12847681-AA55-4F94-8741-812FB362831F}"/>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26" name="Rectangle 25">
            <a:extLst>
              <a:ext uri="{FF2B5EF4-FFF2-40B4-BE49-F238E27FC236}">
                <a16:creationId xmlns:a16="http://schemas.microsoft.com/office/drawing/2014/main" id="{0FB5880F-F841-4DE6-B266-C373510AF249}"/>
              </a:ext>
            </a:extLst>
          </p:cNvPr>
          <p:cNvSpPr/>
          <p:nvPr userDrawn="1"/>
        </p:nvSpPr>
        <p:spPr>
          <a:xfrm rot="5400000">
            <a:off x="9766385" y="-1006534"/>
            <a:ext cx="972645" cy="392429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8" name="Text Placeholder 10">
            <a:extLst>
              <a:ext uri="{FF2B5EF4-FFF2-40B4-BE49-F238E27FC236}">
                <a16:creationId xmlns:a16="http://schemas.microsoft.com/office/drawing/2014/main" id="{388B7164-58B7-4BB5-998B-0E7F664D9290}"/>
              </a:ext>
            </a:extLst>
          </p:cNvPr>
          <p:cNvSpPr>
            <a:spLocks noGrp="1"/>
          </p:cNvSpPr>
          <p:nvPr>
            <p:ph type="body" sz="quarter" idx="25" hasCustomPrompt="1"/>
          </p:nvPr>
        </p:nvSpPr>
        <p:spPr>
          <a:xfrm rot="16200000">
            <a:off x="562550" y="3063183"/>
            <a:ext cx="2387816" cy="448769"/>
          </a:xfrm>
          <a:prstGeom prst="rect">
            <a:avLst/>
          </a:prstGeom>
        </p:spPr>
        <p:txBody>
          <a:bodyPr anchor="b">
            <a:noAutofit/>
          </a:bodyPr>
          <a:lstStyle>
            <a:lvl1pPr marL="0" indent="0" algn="l">
              <a:lnSpc>
                <a:spcPct val="80000"/>
              </a:lnSpc>
              <a:buNone/>
              <a:defRPr sz="2400" cap="all" spc="200" baseline="0">
                <a:solidFill>
                  <a:schemeClr val="accent1"/>
                </a:solidFill>
                <a:latin typeface="+mj-lt"/>
              </a:defRPr>
            </a:lvl1pPr>
          </a:lstStyle>
          <a:p>
            <a:pPr lvl="0"/>
            <a:r>
              <a:rPr lang="en-US"/>
              <a:t>Click to add title</a:t>
            </a:r>
          </a:p>
        </p:txBody>
      </p:sp>
      <p:sp>
        <p:nvSpPr>
          <p:cNvPr id="29" name="Text Placeholder 10">
            <a:extLst>
              <a:ext uri="{FF2B5EF4-FFF2-40B4-BE49-F238E27FC236}">
                <a16:creationId xmlns:a16="http://schemas.microsoft.com/office/drawing/2014/main" id="{4CB6F5B2-F117-4AD5-9C54-96006D152F19}"/>
              </a:ext>
            </a:extLst>
          </p:cNvPr>
          <p:cNvSpPr>
            <a:spLocks noGrp="1"/>
          </p:cNvSpPr>
          <p:nvPr>
            <p:ph type="body" sz="quarter" idx="26" hasCustomPrompt="1"/>
          </p:nvPr>
        </p:nvSpPr>
        <p:spPr>
          <a:xfrm rot="16200000">
            <a:off x="3226739" y="3063183"/>
            <a:ext cx="2387816" cy="448769"/>
          </a:xfrm>
          <a:prstGeom prst="rect">
            <a:avLst/>
          </a:prstGeom>
        </p:spPr>
        <p:txBody>
          <a:bodyPr anchor="b">
            <a:noAutofit/>
          </a:bodyPr>
          <a:lstStyle>
            <a:lvl1pPr marL="0" indent="0" algn="l">
              <a:lnSpc>
                <a:spcPct val="80000"/>
              </a:lnSpc>
              <a:buNone/>
              <a:defRPr sz="2400" cap="all" spc="200" baseline="0">
                <a:solidFill>
                  <a:schemeClr val="accent1"/>
                </a:solidFill>
                <a:latin typeface="+mj-lt"/>
              </a:defRPr>
            </a:lvl1pPr>
          </a:lstStyle>
          <a:p>
            <a:pPr lvl="0"/>
            <a:r>
              <a:rPr lang="en-US"/>
              <a:t>Click to add title</a:t>
            </a:r>
          </a:p>
        </p:txBody>
      </p:sp>
      <p:sp>
        <p:nvSpPr>
          <p:cNvPr id="30" name="Text Placeholder 10">
            <a:extLst>
              <a:ext uri="{FF2B5EF4-FFF2-40B4-BE49-F238E27FC236}">
                <a16:creationId xmlns:a16="http://schemas.microsoft.com/office/drawing/2014/main" id="{60636773-D205-448C-8DD8-8BBC3AFC2568}"/>
              </a:ext>
            </a:extLst>
          </p:cNvPr>
          <p:cNvSpPr>
            <a:spLocks noGrp="1"/>
          </p:cNvSpPr>
          <p:nvPr>
            <p:ph type="body" sz="quarter" idx="27" hasCustomPrompt="1"/>
          </p:nvPr>
        </p:nvSpPr>
        <p:spPr>
          <a:xfrm rot="16200000">
            <a:off x="5857430" y="3063181"/>
            <a:ext cx="2387816" cy="448769"/>
          </a:xfrm>
          <a:prstGeom prst="rect">
            <a:avLst/>
          </a:prstGeom>
        </p:spPr>
        <p:txBody>
          <a:bodyPr anchor="b">
            <a:noAutofit/>
          </a:bodyPr>
          <a:lstStyle>
            <a:lvl1pPr marL="0" indent="0" algn="l">
              <a:lnSpc>
                <a:spcPct val="80000"/>
              </a:lnSpc>
              <a:buNone/>
              <a:defRPr sz="2400" cap="all" spc="200" baseline="0">
                <a:solidFill>
                  <a:schemeClr val="accent1"/>
                </a:solidFill>
                <a:latin typeface="+mj-lt"/>
              </a:defRPr>
            </a:lvl1pPr>
          </a:lstStyle>
          <a:p>
            <a:pPr lvl="0"/>
            <a:r>
              <a:rPr lang="en-US"/>
              <a:t>Click to add title</a:t>
            </a:r>
          </a:p>
        </p:txBody>
      </p:sp>
      <p:sp>
        <p:nvSpPr>
          <p:cNvPr id="31" name="Text Placeholder 10">
            <a:extLst>
              <a:ext uri="{FF2B5EF4-FFF2-40B4-BE49-F238E27FC236}">
                <a16:creationId xmlns:a16="http://schemas.microsoft.com/office/drawing/2014/main" id="{6CD4F0A7-B003-44EA-AD28-A4B13CCE892C}"/>
              </a:ext>
            </a:extLst>
          </p:cNvPr>
          <p:cNvSpPr>
            <a:spLocks noGrp="1"/>
          </p:cNvSpPr>
          <p:nvPr>
            <p:ph type="body" sz="quarter" idx="28" hasCustomPrompt="1"/>
          </p:nvPr>
        </p:nvSpPr>
        <p:spPr>
          <a:xfrm rot="16200000">
            <a:off x="8520742" y="3063180"/>
            <a:ext cx="2387816" cy="448769"/>
          </a:xfrm>
          <a:prstGeom prst="rect">
            <a:avLst/>
          </a:prstGeom>
        </p:spPr>
        <p:txBody>
          <a:bodyPr anchor="b">
            <a:noAutofit/>
          </a:bodyPr>
          <a:lstStyle>
            <a:lvl1pPr marL="0" indent="0" algn="l">
              <a:lnSpc>
                <a:spcPct val="80000"/>
              </a:lnSpc>
              <a:buNone/>
              <a:defRPr sz="2400" cap="all" spc="200" baseline="0">
                <a:solidFill>
                  <a:schemeClr val="accent1"/>
                </a:solidFill>
                <a:latin typeface="+mj-lt"/>
              </a:defRPr>
            </a:lvl1pPr>
          </a:lstStyle>
          <a:p>
            <a:pPr lvl="0"/>
            <a:r>
              <a:rPr lang="en-US"/>
              <a:t>Click to add title</a:t>
            </a:r>
          </a:p>
        </p:txBody>
      </p:sp>
      <p:sp>
        <p:nvSpPr>
          <p:cNvPr id="32" name="Text Placeholder 10">
            <a:extLst>
              <a:ext uri="{FF2B5EF4-FFF2-40B4-BE49-F238E27FC236}">
                <a16:creationId xmlns:a16="http://schemas.microsoft.com/office/drawing/2014/main" id="{3CEEA233-6913-4525-8B47-39C2814EEF45}"/>
              </a:ext>
            </a:extLst>
          </p:cNvPr>
          <p:cNvSpPr>
            <a:spLocks noGrp="1"/>
          </p:cNvSpPr>
          <p:nvPr>
            <p:ph type="body" sz="quarter" idx="16" hasCustomPrompt="1"/>
          </p:nvPr>
        </p:nvSpPr>
        <p:spPr>
          <a:xfrm>
            <a:off x="838200" y="5154557"/>
            <a:ext cx="2449286" cy="1003155"/>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33" name="Text Placeholder 10">
            <a:extLst>
              <a:ext uri="{FF2B5EF4-FFF2-40B4-BE49-F238E27FC236}">
                <a16:creationId xmlns:a16="http://schemas.microsoft.com/office/drawing/2014/main" id="{718C63E6-2425-4D8D-99C9-99B35F978A8F}"/>
              </a:ext>
            </a:extLst>
          </p:cNvPr>
          <p:cNvSpPr>
            <a:spLocks noGrp="1"/>
          </p:cNvSpPr>
          <p:nvPr>
            <p:ph type="body" sz="quarter" idx="17" hasCustomPrompt="1"/>
          </p:nvPr>
        </p:nvSpPr>
        <p:spPr>
          <a:xfrm>
            <a:off x="838200" y="4525420"/>
            <a:ext cx="2449286" cy="639192"/>
          </a:xfrm>
          <a:prstGeom prst="rect">
            <a:avLst/>
          </a:prstGeom>
        </p:spPr>
        <p:txBody>
          <a:bodyPr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a:r>
              <a:rPr lang="en-US"/>
              <a:t>Click to add subtitle</a:t>
            </a:r>
          </a:p>
        </p:txBody>
      </p:sp>
      <p:sp>
        <p:nvSpPr>
          <p:cNvPr id="34" name="Text Placeholder 10">
            <a:extLst>
              <a:ext uri="{FF2B5EF4-FFF2-40B4-BE49-F238E27FC236}">
                <a16:creationId xmlns:a16="http://schemas.microsoft.com/office/drawing/2014/main" id="{AEB3CF35-C4EC-42DA-B265-89015DF03501}"/>
              </a:ext>
            </a:extLst>
          </p:cNvPr>
          <p:cNvSpPr>
            <a:spLocks noGrp="1"/>
          </p:cNvSpPr>
          <p:nvPr>
            <p:ph type="body" sz="quarter" idx="29" hasCustomPrompt="1"/>
          </p:nvPr>
        </p:nvSpPr>
        <p:spPr>
          <a:xfrm>
            <a:off x="3536069" y="5154557"/>
            <a:ext cx="2449286" cy="1003155"/>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35" name="Text Placeholder 10">
            <a:extLst>
              <a:ext uri="{FF2B5EF4-FFF2-40B4-BE49-F238E27FC236}">
                <a16:creationId xmlns:a16="http://schemas.microsoft.com/office/drawing/2014/main" id="{A1B05A3F-5647-4FA8-AAB1-0438B6F6DD11}"/>
              </a:ext>
            </a:extLst>
          </p:cNvPr>
          <p:cNvSpPr>
            <a:spLocks noGrp="1"/>
          </p:cNvSpPr>
          <p:nvPr>
            <p:ph type="body" sz="quarter" idx="30" hasCustomPrompt="1"/>
          </p:nvPr>
        </p:nvSpPr>
        <p:spPr>
          <a:xfrm>
            <a:off x="3536069" y="4525420"/>
            <a:ext cx="2449286" cy="639192"/>
          </a:xfrm>
          <a:prstGeom prst="rect">
            <a:avLst/>
          </a:prstGeom>
        </p:spPr>
        <p:txBody>
          <a:bodyPr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a:r>
              <a:rPr lang="en-US"/>
              <a:t>Click to add subtitle</a:t>
            </a:r>
          </a:p>
        </p:txBody>
      </p:sp>
      <p:sp>
        <p:nvSpPr>
          <p:cNvPr id="36" name="Text Placeholder 10">
            <a:extLst>
              <a:ext uri="{FF2B5EF4-FFF2-40B4-BE49-F238E27FC236}">
                <a16:creationId xmlns:a16="http://schemas.microsoft.com/office/drawing/2014/main" id="{67059F7A-88D8-4E2F-A6F4-6CF5F194D54E}"/>
              </a:ext>
            </a:extLst>
          </p:cNvPr>
          <p:cNvSpPr>
            <a:spLocks noGrp="1"/>
          </p:cNvSpPr>
          <p:nvPr>
            <p:ph type="body" sz="quarter" idx="31" hasCustomPrompt="1"/>
          </p:nvPr>
        </p:nvSpPr>
        <p:spPr>
          <a:xfrm>
            <a:off x="6211909" y="5154557"/>
            <a:ext cx="2449286" cy="1003155"/>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37" name="Text Placeholder 10">
            <a:extLst>
              <a:ext uri="{FF2B5EF4-FFF2-40B4-BE49-F238E27FC236}">
                <a16:creationId xmlns:a16="http://schemas.microsoft.com/office/drawing/2014/main" id="{CB25228C-31FC-4E25-80B1-8FAD0909BE75}"/>
              </a:ext>
            </a:extLst>
          </p:cNvPr>
          <p:cNvSpPr>
            <a:spLocks noGrp="1"/>
          </p:cNvSpPr>
          <p:nvPr>
            <p:ph type="body" sz="quarter" idx="32" hasCustomPrompt="1"/>
          </p:nvPr>
        </p:nvSpPr>
        <p:spPr>
          <a:xfrm>
            <a:off x="6211909" y="4525420"/>
            <a:ext cx="2449286" cy="639192"/>
          </a:xfrm>
          <a:prstGeom prst="rect">
            <a:avLst/>
          </a:prstGeom>
        </p:spPr>
        <p:txBody>
          <a:bodyPr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a:r>
              <a:rPr lang="en-US"/>
              <a:t>Click to add subtitle</a:t>
            </a:r>
          </a:p>
        </p:txBody>
      </p:sp>
      <p:sp>
        <p:nvSpPr>
          <p:cNvPr id="38" name="Text Placeholder 10">
            <a:extLst>
              <a:ext uri="{FF2B5EF4-FFF2-40B4-BE49-F238E27FC236}">
                <a16:creationId xmlns:a16="http://schemas.microsoft.com/office/drawing/2014/main" id="{E3BCA350-B685-4ADC-9FC8-231807297673}"/>
              </a:ext>
            </a:extLst>
          </p:cNvPr>
          <p:cNvSpPr>
            <a:spLocks noGrp="1"/>
          </p:cNvSpPr>
          <p:nvPr>
            <p:ph type="body" sz="quarter" idx="33" hasCustomPrompt="1"/>
          </p:nvPr>
        </p:nvSpPr>
        <p:spPr>
          <a:xfrm>
            <a:off x="8904516" y="5154557"/>
            <a:ext cx="2449286" cy="1003155"/>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39" name="Text Placeholder 10">
            <a:extLst>
              <a:ext uri="{FF2B5EF4-FFF2-40B4-BE49-F238E27FC236}">
                <a16:creationId xmlns:a16="http://schemas.microsoft.com/office/drawing/2014/main" id="{F75319BC-EF3B-4B55-9663-E04ED5DBC88C}"/>
              </a:ext>
            </a:extLst>
          </p:cNvPr>
          <p:cNvSpPr>
            <a:spLocks noGrp="1"/>
          </p:cNvSpPr>
          <p:nvPr>
            <p:ph type="body" sz="quarter" idx="34" hasCustomPrompt="1"/>
          </p:nvPr>
        </p:nvSpPr>
        <p:spPr>
          <a:xfrm>
            <a:off x="8904516" y="4525420"/>
            <a:ext cx="2449286" cy="639192"/>
          </a:xfrm>
          <a:prstGeom prst="rect">
            <a:avLst/>
          </a:prstGeom>
        </p:spPr>
        <p:txBody>
          <a:bodyPr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a:r>
              <a:rPr lang="en-US"/>
              <a:t>Click to add subtitle</a:t>
            </a:r>
          </a:p>
        </p:txBody>
      </p:sp>
      <p:sp>
        <p:nvSpPr>
          <p:cNvPr id="19" name="Title 1">
            <a:extLst>
              <a:ext uri="{FF2B5EF4-FFF2-40B4-BE49-F238E27FC236}">
                <a16:creationId xmlns:a16="http://schemas.microsoft.com/office/drawing/2014/main" id="{FE10C144-C9A1-43BD-9C8A-183A065E24FD}"/>
              </a:ext>
            </a:extLst>
          </p:cNvPr>
          <p:cNvSpPr>
            <a:spLocks noGrp="1"/>
          </p:cNvSpPr>
          <p:nvPr>
            <p:ph type="title" hasCustomPrompt="1"/>
          </p:nvPr>
        </p:nvSpPr>
        <p:spPr>
          <a:xfrm>
            <a:off x="5827694" y="658420"/>
            <a:ext cx="3472731" cy="665965"/>
          </a:xfrm>
        </p:spPr>
        <p:txBody>
          <a:bodyPr/>
          <a:lstStyle>
            <a:lvl1pPr algn="r">
              <a:defRPr/>
            </a:lvl1pPr>
          </a:lstStyle>
          <a:p>
            <a:r>
              <a:rPr lang="en-US" dirty="0"/>
              <a:t>Click to add title</a:t>
            </a:r>
          </a:p>
        </p:txBody>
      </p:sp>
    </p:spTree>
    <p:extLst>
      <p:ext uri="{BB962C8B-B14F-4D97-AF65-F5344CB8AC3E}">
        <p14:creationId xmlns:p14="http://schemas.microsoft.com/office/powerpoint/2010/main" val="1786022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96E7A44-0539-4C8E-ABEB-E56B131C44E7}"/>
              </a:ext>
              <a:ext uri="{C183D7F6-B498-43B3-948B-1728B52AA6E4}">
                <adec:decorative xmlns:adec="http://schemas.microsoft.com/office/drawing/2017/decorative" val="1"/>
              </a:ext>
            </a:extLst>
          </p:cNvPr>
          <p:cNvSpPr/>
          <p:nvPr userDrawn="1"/>
        </p:nvSpPr>
        <p:spPr>
          <a:xfrm>
            <a:off x="6029326" y="2152651"/>
            <a:ext cx="6162674" cy="29098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Picture Placeholder 10">
            <a:extLst>
              <a:ext uri="{FF2B5EF4-FFF2-40B4-BE49-F238E27FC236}">
                <a16:creationId xmlns:a16="http://schemas.microsoft.com/office/drawing/2014/main" id="{200CB7D0-0851-45AD-932F-0A0BD59CCB01}"/>
              </a:ext>
            </a:extLst>
          </p:cNvPr>
          <p:cNvSpPr>
            <a:spLocks noGrp="1"/>
          </p:cNvSpPr>
          <p:nvPr>
            <p:ph type="pic" sz="quarter" idx="13" hasCustomPrompt="1"/>
          </p:nvPr>
        </p:nvSpPr>
        <p:spPr>
          <a:xfrm>
            <a:off x="1" y="466726"/>
            <a:ext cx="6848474" cy="6391274"/>
          </a:xfrm>
          <a:custGeom>
            <a:avLst/>
            <a:gdLst>
              <a:gd name="connsiteX0" fmla="*/ 0 w 6848474"/>
              <a:gd name="connsiteY0" fmla="*/ 0 h 6391274"/>
              <a:gd name="connsiteX1" fmla="*/ 6848474 w 6848474"/>
              <a:gd name="connsiteY1" fmla="*/ 0 h 6391274"/>
              <a:gd name="connsiteX2" fmla="*/ 6848474 w 6848474"/>
              <a:gd name="connsiteY2" fmla="*/ 1685925 h 6391274"/>
              <a:gd name="connsiteX3" fmla="*/ 6029325 w 6848474"/>
              <a:gd name="connsiteY3" fmla="*/ 1685925 h 6391274"/>
              <a:gd name="connsiteX4" fmla="*/ 6029325 w 6848474"/>
              <a:gd name="connsiteY4" fmla="*/ 4595813 h 6391274"/>
              <a:gd name="connsiteX5" fmla="*/ 6848474 w 6848474"/>
              <a:gd name="connsiteY5" fmla="*/ 4595813 h 6391274"/>
              <a:gd name="connsiteX6" fmla="*/ 6848474 w 6848474"/>
              <a:gd name="connsiteY6" fmla="*/ 6391274 h 6391274"/>
              <a:gd name="connsiteX7" fmla="*/ 0 w 6848474"/>
              <a:gd name="connsiteY7" fmla="*/ 6391274 h 6391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48474" h="6391274">
                <a:moveTo>
                  <a:pt x="0" y="0"/>
                </a:moveTo>
                <a:lnTo>
                  <a:pt x="6848474" y="0"/>
                </a:lnTo>
                <a:lnTo>
                  <a:pt x="6848474" y="1685925"/>
                </a:lnTo>
                <a:lnTo>
                  <a:pt x="6029325" y="1685925"/>
                </a:lnTo>
                <a:lnTo>
                  <a:pt x="6029325" y="4595813"/>
                </a:lnTo>
                <a:lnTo>
                  <a:pt x="6848474" y="4595813"/>
                </a:lnTo>
                <a:lnTo>
                  <a:pt x="6848474" y="6391274"/>
                </a:lnTo>
                <a:lnTo>
                  <a:pt x="0" y="6391274"/>
                </a:lnTo>
                <a:close/>
              </a:path>
            </a:pathLst>
          </a:custGeom>
        </p:spPr>
        <p:txBody>
          <a:bodyPr wrap="square">
            <a:noAutofit/>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BE0C0B0C-9F99-4C31-993B-EB072ABAD206}"/>
              </a:ext>
            </a:extLst>
          </p:cNvPr>
          <p:cNvSpPr>
            <a:spLocks noGrp="1"/>
          </p:cNvSpPr>
          <p:nvPr>
            <p:ph type="dt" sz="half" idx="10"/>
          </p:nvPr>
        </p:nvSpPr>
        <p:spPr/>
        <p:txBody>
          <a:bodyPr>
            <a:noAutofit/>
          </a:bodyPr>
          <a:lstStyle>
            <a:lvl1pPr>
              <a:defRPr>
                <a:solidFill>
                  <a:schemeClr val="accent1"/>
                </a:solidFill>
              </a:defRPr>
            </a:lvl1pPr>
          </a:lstStyle>
          <a:p>
            <a:r>
              <a:rPr lang="en-US" dirty="0"/>
              <a:t>8/03/20XX</a:t>
            </a:r>
          </a:p>
        </p:txBody>
      </p:sp>
      <p:sp>
        <p:nvSpPr>
          <p:cNvPr id="5" name="Footer Placeholder 4">
            <a:extLst>
              <a:ext uri="{FF2B5EF4-FFF2-40B4-BE49-F238E27FC236}">
                <a16:creationId xmlns:a16="http://schemas.microsoft.com/office/drawing/2014/main" id="{B632CDF4-F0E3-4D07-89C6-5ABCCDDD8726}"/>
              </a:ext>
            </a:extLst>
          </p:cNvPr>
          <p:cNvSpPr>
            <a:spLocks noGrp="1"/>
          </p:cNvSpPr>
          <p:nvPr>
            <p:ph type="ftr" sz="quarter" idx="11"/>
          </p:nvPr>
        </p:nvSpPr>
        <p:spPr/>
        <p:txBody>
          <a:bodyPr>
            <a:noAutofit/>
          </a:bodyPr>
          <a:lstStyle>
            <a:lvl1pPr>
              <a:defRPr>
                <a:solidFill>
                  <a:schemeClr val="accent1"/>
                </a:solidFill>
              </a:defRPr>
            </a:lvl1pPr>
          </a:lstStyle>
          <a:p>
            <a:r>
              <a:rPr lang="en-US" dirty="0"/>
              <a:t>PITCH DECK</a:t>
            </a:r>
          </a:p>
        </p:txBody>
      </p:sp>
      <p:sp>
        <p:nvSpPr>
          <p:cNvPr id="6" name="Slide Number Placeholder 5">
            <a:extLst>
              <a:ext uri="{FF2B5EF4-FFF2-40B4-BE49-F238E27FC236}">
                <a16:creationId xmlns:a16="http://schemas.microsoft.com/office/drawing/2014/main" id="{645BDA5F-715E-4514-9476-437B3EB01335}"/>
              </a:ext>
            </a:extLst>
          </p:cNvPr>
          <p:cNvSpPr>
            <a:spLocks noGrp="1"/>
          </p:cNvSpPr>
          <p:nvPr>
            <p:ph type="sldNum" sz="quarter" idx="12"/>
          </p:nvPr>
        </p:nvSpPr>
        <p:spPr/>
        <p:txBody>
          <a:bodyPr>
            <a:noAutofit/>
          </a:bodyPr>
          <a:lstStyle>
            <a:lvl1pPr>
              <a:defRPr>
                <a:solidFill>
                  <a:schemeClr val="accent1"/>
                </a:solidFill>
              </a:defRPr>
            </a:lvl1pPr>
          </a:lstStyle>
          <a:p>
            <a:fld id="{BF860B6F-2FE3-4DE6-9496-980E987E7466}" type="slidenum">
              <a:rPr lang="en-US" smtClean="0"/>
              <a:pPr/>
              <a:t>‹#›</a:t>
            </a:fld>
            <a:endParaRPr lang="en-US" dirty="0"/>
          </a:p>
        </p:txBody>
      </p:sp>
      <p:sp>
        <p:nvSpPr>
          <p:cNvPr id="9" name="Text Placeholder 8">
            <a:extLst>
              <a:ext uri="{FF2B5EF4-FFF2-40B4-BE49-F238E27FC236}">
                <a16:creationId xmlns:a16="http://schemas.microsoft.com/office/drawing/2014/main" id="{A9D38E0F-D52F-4777-9D68-D30CB3B8C8ED}"/>
              </a:ext>
            </a:extLst>
          </p:cNvPr>
          <p:cNvSpPr>
            <a:spLocks noGrp="1"/>
          </p:cNvSpPr>
          <p:nvPr>
            <p:ph type="body" sz="quarter" idx="14" hasCustomPrompt="1"/>
          </p:nvPr>
        </p:nvSpPr>
        <p:spPr>
          <a:xfrm>
            <a:off x="6524625" y="2624137"/>
            <a:ext cx="5172075" cy="2033588"/>
          </a:xfrm>
        </p:spPr>
        <p:txBody>
          <a:bodyPr>
            <a:noAutofit/>
          </a:bodyPr>
          <a:lstStyle>
            <a:lvl1pPr marL="0" indent="0">
              <a:lnSpc>
                <a:spcPct val="125000"/>
              </a:lnSpc>
              <a:spcBef>
                <a:spcPts val="0"/>
              </a:spcBef>
              <a:buNone/>
              <a:defRPr sz="1600" spc="100" baseline="0">
                <a:solidFill>
                  <a:schemeClr val="bg1"/>
                </a:solidFill>
              </a:defRPr>
            </a:lvl1pPr>
          </a:lstStyle>
          <a:p>
            <a:pPr lvl="0"/>
            <a:r>
              <a:rPr lang="en-US" dirty="0"/>
              <a:t>Click to add text</a:t>
            </a:r>
          </a:p>
        </p:txBody>
      </p:sp>
      <p:sp>
        <p:nvSpPr>
          <p:cNvPr id="13" name="Title 1">
            <a:extLst>
              <a:ext uri="{FF2B5EF4-FFF2-40B4-BE49-F238E27FC236}">
                <a16:creationId xmlns:a16="http://schemas.microsoft.com/office/drawing/2014/main" id="{1E083E92-8775-41F5-A992-0786A4081385}"/>
              </a:ext>
            </a:extLst>
          </p:cNvPr>
          <p:cNvSpPr>
            <a:spLocks noGrp="1"/>
          </p:cNvSpPr>
          <p:nvPr>
            <p:ph type="title" hasCustomPrompt="1"/>
          </p:nvPr>
        </p:nvSpPr>
        <p:spPr>
          <a:xfrm>
            <a:off x="7692272" y="671808"/>
            <a:ext cx="3661528" cy="639192"/>
          </a:xfrm>
        </p:spPr>
        <p:txBody>
          <a:bodyPr/>
          <a:lstStyle>
            <a:lvl1pPr algn="ctr">
              <a:defRPr/>
            </a:lvl1pPr>
          </a:lstStyle>
          <a:p>
            <a:r>
              <a:rPr lang="en-US" dirty="0"/>
              <a:t>Click to add title</a:t>
            </a:r>
          </a:p>
        </p:txBody>
      </p:sp>
    </p:spTree>
    <p:extLst>
      <p:ext uri="{BB962C8B-B14F-4D97-AF65-F5344CB8AC3E}">
        <p14:creationId xmlns:p14="http://schemas.microsoft.com/office/powerpoint/2010/main" val="32762927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02A0C2-BC21-4E10-B50C-353B8CBD72F0}"/>
              </a:ext>
              <a:ext uri="{C183D7F6-B498-43B3-948B-1728B52AA6E4}">
                <adec:decorative xmlns:adec="http://schemas.microsoft.com/office/drawing/2017/decorative" val="1"/>
              </a:ext>
            </a:extLst>
          </p:cNvPr>
          <p:cNvSpPr/>
          <p:nvPr userDrawn="1"/>
        </p:nvSpPr>
        <p:spPr>
          <a:xfrm>
            <a:off x="514985" y="1057275"/>
            <a:ext cx="6015990" cy="3457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Picture Placeholder 8">
            <a:extLst>
              <a:ext uri="{FF2B5EF4-FFF2-40B4-BE49-F238E27FC236}">
                <a16:creationId xmlns:a16="http://schemas.microsoft.com/office/drawing/2014/main" id="{7B548780-9B3B-47BB-AA7B-928FA50A6A04}"/>
              </a:ext>
            </a:extLst>
          </p:cNvPr>
          <p:cNvSpPr>
            <a:spLocks noGrp="1"/>
          </p:cNvSpPr>
          <p:nvPr>
            <p:ph type="pic" sz="quarter" idx="13" hasCustomPrompt="1"/>
          </p:nvPr>
        </p:nvSpPr>
        <p:spPr>
          <a:xfrm>
            <a:off x="0" y="1057275"/>
            <a:ext cx="12191999" cy="5295900"/>
          </a:xfrm>
          <a:custGeom>
            <a:avLst/>
            <a:gdLst>
              <a:gd name="connsiteX0" fmla="*/ 0 w 12191999"/>
              <a:gd name="connsiteY0" fmla="*/ 0 h 5295900"/>
              <a:gd name="connsiteX1" fmla="*/ 514985 w 12191999"/>
              <a:gd name="connsiteY1" fmla="*/ 0 h 5295900"/>
              <a:gd name="connsiteX2" fmla="*/ 514985 w 12191999"/>
              <a:gd name="connsiteY2" fmla="*/ 3457576 h 5295900"/>
              <a:gd name="connsiteX3" fmla="*/ 6530975 w 12191999"/>
              <a:gd name="connsiteY3" fmla="*/ 3457576 h 5295900"/>
              <a:gd name="connsiteX4" fmla="*/ 6530975 w 12191999"/>
              <a:gd name="connsiteY4" fmla="*/ 0 h 5295900"/>
              <a:gd name="connsiteX5" fmla="*/ 12191999 w 12191999"/>
              <a:gd name="connsiteY5" fmla="*/ 0 h 5295900"/>
              <a:gd name="connsiteX6" fmla="*/ 12191999 w 12191999"/>
              <a:gd name="connsiteY6" fmla="*/ 5295900 h 5295900"/>
              <a:gd name="connsiteX7" fmla="*/ 0 w 12191999"/>
              <a:gd name="connsiteY7" fmla="*/ 5295900 h 529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5295900">
                <a:moveTo>
                  <a:pt x="0" y="0"/>
                </a:moveTo>
                <a:lnTo>
                  <a:pt x="514985" y="0"/>
                </a:lnTo>
                <a:lnTo>
                  <a:pt x="514985" y="3457576"/>
                </a:lnTo>
                <a:lnTo>
                  <a:pt x="6530975" y="3457576"/>
                </a:lnTo>
                <a:lnTo>
                  <a:pt x="6530975" y="0"/>
                </a:lnTo>
                <a:lnTo>
                  <a:pt x="12191999" y="0"/>
                </a:lnTo>
                <a:lnTo>
                  <a:pt x="12191999" y="5295900"/>
                </a:lnTo>
                <a:lnTo>
                  <a:pt x="0" y="5295900"/>
                </a:lnTo>
                <a:close/>
              </a:path>
            </a:pathLst>
          </a:custGeom>
        </p:spPr>
        <p:txBody>
          <a:bodyPr wrap="square">
            <a:noAutofit/>
          </a:bodyPr>
          <a:lstStyle>
            <a:lvl1pPr marL="0" indent="0" algn="ctr">
              <a:buNone/>
              <a:defRPr/>
            </a:lvl1pPr>
          </a:lstStyle>
          <a:p>
            <a:r>
              <a:rPr lang="en-US" dirty="0"/>
              <a:t>Click to add photo</a:t>
            </a:r>
          </a:p>
        </p:txBody>
      </p:sp>
      <p:sp>
        <p:nvSpPr>
          <p:cNvPr id="3" name="Date Placeholder 2">
            <a:extLst>
              <a:ext uri="{FF2B5EF4-FFF2-40B4-BE49-F238E27FC236}">
                <a16:creationId xmlns:a16="http://schemas.microsoft.com/office/drawing/2014/main" id="{AB2958E2-130A-401C-B53D-DCC769627964}"/>
              </a:ext>
            </a:extLst>
          </p:cNvPr>
          <p:cNvSpPr>
            <a:spLocks noGrp="1"/>
          </p:cNvSpPr>
          <p:nvPr>
            <p:ph type="dt" sz="half" idx="10"/>
          </p:nvPr>
        </p:nvSpPr>
        <p:spPr/>
        <p:txBody>
          <a:bodyPr>
            <a:noAutofit/>
          </a:bodyPr>
          <a:lstStyle/>
          <a:p>
            <a:r>
              <a:rPr lang="en-US" dirty="0"/>
              <a:t>8/03/20XX</a:t>
            </a:r>
          </a:p>
        </p:txBody>
      </p:sp>
      <p:sp>
        <p:nvSpPr>
          <p:cNvPr id="4" name="Footer Placeholder 3">
            <a:extLst>
              <a:ext uri="{FF2B5EF4-FFF2-40B4-BE49-F238E27FC236}">
                <a16:creationId xmlns:a16="http://schemas.microsoft.com/office/drawing/2014/main" id="{E7178FE4-D7D1-40CE-9190-C68702FEDCDB}"/>
              </a:ext>
            </a:extLst>
          </p:cNvPr>
          <p:cNvSpPr>
            <a:spLocks noGrp="1"/>
          </p:cNvSpPr>
          <p:nvPr>
            <p:ph type="ftr" sz="quarter" idx="11"/>
          </p:nvPr>
        </p:nvSpPr>
        <p:spPr/>
        <p:txBody>
          <a:bodyPr>
            <a:noAutofit/>
          </a:bodyPr>
          <a:lstStyle/>
          <a:p>
            <a:r>
              <a:rPr lang="en-US" dirty="0"/>
              <a:t>PITCH DECK</a:t>
            </a:r>
          </a:p>
        </p:txBody>
      </p:sp>
      <p:sp>
        <p:nvSpPr>
          <p:cNvPr id="5" name="Slide Number Placeholder 4">
            <a:extLst>
              <a:ext uri="{FF2B5EF4-FFF2-40B4-BE49-F238E27FC236}">
                <a16:creationId xmlns:a16="http://schemas.microsoft.com/office/drawing/2014/main" id="{F4AC4996-95A4-4EC0-BF6E-7C2FACB7C895}"/>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7" name="Text Placeholder 10">
            <a:extLst>
              <a:ext uri="{FF2B5EF4-FFF2-40B4-BE49-F238E27FC236}">
                <a16:creationId xmlns:a16="http://schemas.microsoft.com/office/drawing/2014/main" id="{6332CD16-89CC-43FA-B7BF-06786B464846}"/>
              </a:ext>
            </a:extLst>
          </p:cNvPr>
          <p:cNvSpPr>
            <a:spLocks noGrp="1"/>
          </p:cNvSpPr>
          <p:nvPr>
            <p:ph type="body" sz="quarter" idx="16" hasCustomPrompt="1"/>
          </p:nvPr>
        </p:nvSpPr>
        <p:spPr>
          <a:xfrm>
            <a:off x="926354" y="1547271"/>
            <a:ext cx="5172932" cy="2581276"/>
          </a:xfrm>
          <a:prstGeom prst="rect">
            <a:avLst/>
          </a:prstGeom>
        </p:spPr>
        <p:txBody>
          <a:bodyPr anchor="t">
            <a:noAutofit/>
          </a:bodyPr>
          <a:lstStyle>
            <a:lvl1pPr marL="0" indent="0" algn="l">
              <a:lnSpc>
                <a:spcPct val="125000"/>
              </a:lnSpc>
              <a:spcBef>
                <a:spcPts val="0"/>
              </a:spcBef>
              <a:buNone/>
              <a:defRPr sz="1600" cap="none" spc="100" baseline="0">
                <a:solidFill>
                  <a:schemeClr val="accent1"/>
                </a:solidFill>
                <a:latin typeface="+mn-lt"/>
              </a:defRPr>
            </a:lvl1pPr>
          </a:lstStyle>
          <a:p>
            <a:pPr lvl="0"/>
            <a:r>
              <a:rPr lang="en-US"/>
              <a:t>Click to add text</a:t>
            </a:r>
          </a:p>
        </p:txBody>
      </p:sp>
      <p:sp>
        <p:nvSpPr>
          <p:cNvPr id="12" name="Title 1">
            <a:extLst>
              <a:ext uri="{FF2B5EF4-FFF2-40B4-BE49-F238E27FC236}">
                <a16:creationId xmlns:a16="http://schemas.microsoft.com/office/drawing/2014/main" id="{127734DB-D9FF-4945-91EF-DB146D8348E3}"/>
              </a:ext>
            </a:extLst>
          </p:cNvPr>
          <p:cNvSpPr>
            <a:spLocks noGrp="1"/>
          </p:cNvSpPr>
          <p:nvPr>
            <p:ph type="title" hasCustomPrompt="1"/>
          </p:nvPr>
        </p:nvSpPr>
        <p:spPr>
          <a:xfrm>
            <a:off x="3082250" y="762308"/>
            <a:ext cx="5783657" cy="665965"/>
          </a:xfrm>
        </p:spPr>
        <p:txBody>
          <a:bodyPr/>
          <a:lstStyle>
            <a:lvl1pPr algn="l">
              <a:defRPr/>
            </a:lvl1pPr>
          </a:lstStyle>
          <a:p>
            <a:r>
              <a:rPr lang="en-US" dirty="0"/>
              <a:t>Click to add title</a:t>
            </a:r>
          </a:p>
        </p:txBody>
      </p:sp>
    </p:spTree>
    <p:extLst>
      <p:ext uri="{BB962C8B-B14F-4D97-AF65-F5344CB8AC3E}">
        <p14:creationId xmlns:p14="http://schemas.microsoft.com/office/powerpoint/2010/main" val="17969904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FB6A2A-F24A-4E64-A207-404C8CC76697}"/>
              </a:ext>
              <a:ext uri="{C183D7F6-B498-43B3-948B-1728B52AA6E4}">
                <adec:decorative xmlns:adec="http://schemas.microsoft.com/office/drawing/2017/decorative" val="1"/>
              </a:ext>
            </a:extLst>
          </p:cNvPr>
          <p:cNvSpPr/>
          <p:nvPr userDrawn="1"/>
        </p:nvSpPr>
        <p:spPr>
          <a:xfrm>
            <a:off x="8610600" y="2132410"/>
            <a:ext cx="3581400" cy="23169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Date Placeholder 2">
            <a:extLst>
              <a:ext uri="{FF2B5EF4-FFF2-40B4-BE49-F238E27FC236}">
                <a16:creationId xmlns:a16="http://schemas.microsoft.com/office/drawing/2014/main" id="{129E19EA-E986-4004-8C5B-712009E7877E}"/>
              </a:ext>
            </a:extLst>
          </p:cNvPr>
          <p:cNvSpPr>
            <a:spLocks noGrp="1"/>
          </p:cNvSpPr>
          <p:nvPr>
            <p:ph type="dt" sz="half" idx="10"/>
          </p:nvPr>
        </p:nvSpPr>
        <p:spPr/>
        <p:txBody>
          <a:bodyPr>
            <a:noAutofit/>
          </a:bodyPr>
          <a:lstStyle/>
          <a:p>
            <a:r>
              <a:rPr lang="en-US" dirty="0"/>
              <a:t>8/03/20XX</a:t>
            </a:r>
          </a:p>
        </p:txBody>
      </p:sp>
      <p:sp>
        <p:nvSpPr>
          <p:cNvPr id="4" name="Footer Placeholder 3">
            <a:extLst>
              <a:ext uri="{FF2B5EF4-FFF2-40B4-BE49-F238E27FC236}">
                <a16:creationId xmlns:a16="http://schemas.microsoft.com/office/drawing/2014/main" id="{13512B16-8A8E-4099-ACE3-946220C6323F}"/>
              </a:ext>
            </a:extLst>
          </p:cNvPr>
          <p:cNvSpPr>
            <a:spLocks noGrp="1"/>
          </p:cNvSpPr>
          <p:nvPr>
            <p:ph type="ftr" sz="quarter" idx="11"/>
          </p:nvPr>
        </p:nvSpPr>
        <p:spPr/>
        <p:txBody>
          <a:bodyPr>
            <a:noAutofit/>
          </a:bodyPr>
          <a:lstStyle>
            <a:lvl1pPr>
              <a:defRPr>
                <a:solidFill>
                  <a:schemeClr val="accent1"/>
                </a:solidFill>
              </a:defRPr>
            </a:lvl1pPr>
          </a:lstStyle>
          <a:p>
            <a:r>
              <a:rPr lang="en-US" dirty="0"/>
              <a:t>PITCH DECK</a:t>
            </a:r>
          </a:p>
        </p:txBody>
      </p:sp>
      <p:sp>
        <p:nvSpPr>
          <p:cNvPr id="5" name="Slide Number Placeholder 4">
            <a:extLst>
              <a:ext uri="{FF2B5EF4-FFF2-40B4-BE49-F238E27FC236}">
                <a16:creationId xmlns:a16="http://schemas.microsoft.com/office/drawing/2014/main" id="{77D8AF2A-C932-41B3-957E-9888020CD9C9}"/>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9" name="Picture Placeholder 8">
            <a:extLst>
              <a:ext uri="{FF2B5EF4-FFF2-40B4-BE49-F238E27FC236}">
                <a16:creationId xmlns:a16="http://schemas.microsoft.com/office/drawing/2014/main" id="{47D0C286-3FF6-4839-AE38-6F404BF05601}"/>
              </a:ext>
            </a:extLst>
          </p:cNvPr>
          <p:cNvSpPr>
            <a:spLocks noGrp="1"/>
          </p:cNvSpPr>
          <p:nvPr>
            <p:ph type="pic" sz="quarter" idx="13" hasCustomPrompt="1"/>
          </p:nvPr>
        </p:nvSpPr>
        <p:spPr>
          <a:xfrm flipH="1">
            <a:off x="1809750" y="466725"/>
            <a:ext cx="7834312" cy="5924550"/>
          </a:xfrm>
          <a:custGeom>
            <a:avLst/>
            <a:gdLst>
              <a:gd name="connsiteX0" fmla="*/ 7834312 w 7834312"/>
              <a:gd name="connsiteY0" fmla="*/ 0 h 5924550"/>
              <a:gd name="connsiteX1" fmla="*/ 0 w 7834312"/>
              <a:gd name="connsiteY1" fmla="*/ 0 h 5924550"/>
              <a:gd name="connsiteX2" fmla="*/ 0 w 7834312"/>
              <a:gd name="connsiteY2" fmla="*/ 1665685 h 5924550"/>
              <a:gd name="connsiteX3" fmla="*/ 1033462 w 7834312"/>
              <a:gd name="connsiteY3" fmla="*/ 1665685 h 5924550"/>
              <a:gd name="connsiteX4" fmla="*/ 1033462 w 7834312"/>
              <a:gd name="connsiteY4" fmla="*/ 3982640 h 5924550"/>
              <a:gd name="connsiteX5" fmla="*/ 0 w 7834312"/>
              <a:gd name="connsiteY5" fmla="*/ 3982640 h 5924550"/>
              <a:gd name="connsiteX6" fmla="*/ 0 w 7834312"/>
              <a:gd name="connsiteY6" fmla="*/ 5924550 h 5924550"/>
              <a:gd name="connsiteX7" fmla="*/ 7834312 w 7834312"/>
              <a:gd name="connsiteY7" fmla="*/ 5924550 h 592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34312" h="5924550">
                <a:moveTo>
                  <a:pt x="7834312" y="0"/>
                </a:moveTo>
                <a:lnTo>
                  <a:pt x="0" y="0"/>
                </a:lnTo>
                <a:lnTo>
                  <a:pt x="0" y="1665685"/>
                </a:lnTo>
                <a:lnTo>
                  <a:pt x="1033462" y="1665685"/>
                </a:lnTo>
                <a:lnTo>
                  <a:pt x="1033462" y="3982640"/>
                </a:lnTo>
                <a:lnTo>
                  <a:pt x="0" y="3982640"/>
                </a:lnTo>
                <a:lnTo>
                  <a:pt x="0" y="5924550"/>
                </a:lnTo>
                <a:lnTo>
                  <a:pt x="7834312" y="5924550"/>
                </a:lnTo>
                <a:close/>
              </a:path>
            </a:pathLst>
          </a:custGeom>
        </p:spPr>
        <p:txBody>
          <a:bodyPr wrap="square">
            <a:noAutofit/>
          </a:bodyPr>
          <a:lstStyle>
            <a:lvl1pPr marL="0" indent="0" algn="ctr">
              <a:buNone/>
              <a:defRPr/>
            </a:lvl1pPr>
          </a:lstStyle>
          <a:p>
            <a:r>
              <a:rPr lang="en-US" dirty="0"/>
              <a:t>Click to add photo</a:t>
            </a:r>
          </a:p>
        </p:txBody>
      </p:sp>
      <p:sp>
        <p:nvSpPr>
          <p:cNvPr id="17" name="Text Placeholder 10">
            <a:extLst>
              <a:ext uri="{FF2B5EF4-FFF2-40B4-BE49-F238E27FC236}">
                <a16:creationId xmlns:a16="http://schemas.microsoft.com/office/drawing/2014/main" id="{88038514-112A-4AE2-BA52-286C38492F8D}"/>
              </a:ext>
            </a:extLst>
          </p:cNvPr>
          <p:cNvSpPr>
            <a:spLocks noGrp="1"/>
          </p:cNvSpPr>
          <p:nvPr>
            <p:ph type="body" sz="quarter" idx="16" hasCustomPrompt="1"/>
          </p:nvPr>
        </p:nvSpPr>
        <p:spPr>
          <a:xfrm>
            <a:off x="9210675" y="2579352"/>
            <a:ext cx="2381250" cy="1423068"/>
          </a:xfrm>
          <a:prstGeom prst="rect">
            <a:avLst/>
          </a:prstGeom>
        </p:spPr>
        <p:txBody>
          <a:bodyPr anchor="t">
            <a:noAutofit/>
          </a:bodyPr>
          <a:lstStyle>
            <a:lvl1pPr marL="0" indent="0" algn="l">
              <a:lnSpc>
                <a:spcPct val="125000"/>
              </a:lnSpc>
              <a:spcBef>
                <a:spcPts val="0"/>
              </a:spcBef>
              <a:buNone/>
              <a:defRPr sz="1600" cap="none" spc="100" baseline="0">
                <a:solidFill>
                  <a:schemeClr val="accent6"/>
                </a:solidFill>
                <a:latin typeface="+mn-lt"/>
              </a:defRPr>
            </a:lvl1pPr>
          </a:lstStyle>
          <a:p>
            <a:pPr lvl="0"/>
            <a:r>
              <a:rPr lang="en-US"/>
              <a:t>Click to add text</a:t>
            </a:r>
          </a:p>
        </p:txBody>
      </p:sp>
      <p:sp>
        <p:nvSpPr>
          <p:cNvPr id="11" name="Title 1">
            <a:extLst>
              <a:ext uri="{FF2B5EF4-FFF2-40B4-BE49-F238E27FC236}">
                <a16:creationId xmlns:a16="http://schemas.microsoft.com/office/drawing/2014/main" id="{9C27393D-ACFC-4AC9-93A3-FE24F0D12E57}"/>
              </a:ext>
            </a:extLst>
          </p:cNvPr>
          <p:cNvSpPr>
            <a:spLocks noGrp="1"/>
          </p:cNvSpPr>
          <p:nvPr>
            <p:ph type="title" hasCustomPrompt="1"/>
          </p:nvPr>
        </p:nvSpPr>
        <p:spPr>
          <a:xfrm rot="16200000">
            <a:off x="-1129259" y="3009387"/>
            <a:ext cx="4138612" cy="562995"/>
          </a:xfrm>
        </p:spPr>
        <p:txBody>
          <a:bodyPr/>
          <a:lstStyle>
            <a:lvl1pPr algn="ctr">
              <a:defRPr/>
            </a:lvl1pPr>
          </a:lstStyle>
          <a:p>
            <a:r>
              <a:rPr lang="en-US" dirty="0"/>
              <a:t>Click to add title</a:t>
            </a:r>
          </a:p>
        </p:txBody>
      </p:sp>
    </p:spTree>
    <p:extLst>
      <p:ext uri="{BB962C8B-B14F-4D97-AF65-F5344CB8AC3E}">
        <p14:creationId xmlns:p14="http://schemas.microsoft.com/office/powerpoint/2010/main" val="1016349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85760CB-267C-4B96-8D93-EA775230543A}"/>
              </a:ext>
            </a:extLst>
          </p:cNvPr>
          <p:cNvSpPr>
            <a:spLocks noGrp="1"/>
          </p:cNvSpPr>
          <p:nvPr>
            <p:ph type="dt" sz="half" idx="10"/>
          </p:nvPr>
        </p:nvSpPr>
        <p:spPr/>
        <p:txBody>
          <a:bodyPr>
            <a:noAutofit/>
          </a:bodyPr>
          <a:lstStyle/>
          <a:p>
            <a:r>
              <a:rPr lang="en-US" dirty="0"/>
              <a:t>8/03/20XX</a:t>
            </a:r>
          </a:p>
        </p:txBody>
      </p:sp>
      <p:sp>
        <p:nvSpPr>
          <p:cNvPr id="5" name="Footer Placeholder 4">
            <a:extLst>
              <a:ext uri="{FF2B5EF4-FFF2-40B4-BE49-F238E27FC236}">
                <a16:creationId xmlns:a16="http://schemas.microsoft.com/office/drawing/2014/main" id="{0D5F8915-ABFD-4CAE-AC61-1E1B2B1C6F04}"/>
              </a:ext>
            </a:extLst>
          </p:cNvPr>
          <p:cNvSpPr>
            <a:spLocks noGrp="1"/>
          </p:cNvSpPr>
          <p:nvPr>
            <p:ph type="ftr" sz="quarter" idx="11"/>
          </p:nvPr>
        </p:nvSpPr>
        <p:spPr/>
        <p:txBody>
          <a:bodyPr>
            <a:noAutofit/>
          </a:bodyPr>
          <a:lstStyle/>
          <a:p>
            <a:r>
              <a:rPr lang="en-US" dirty="0"/>
              <a:t>PITCH DECK</a:t>
            </a:r>
          </a:p>
        </p:txBody>
      </p:sp>
      <p:sp>
        <p:nvSpPr>
          <p:cNvPr id="6" name="Slide Number Placeholder 5">
            <a:extLst>
              <a:ext uri="{FF2B5EF4-FFF2-40B4-BE49-F238E27FC236}">
                <a16:creationId xmlns:a16="http://schemas.microsoft.com/office/drawing/2014/main" id="{27F7218A-692D-4EB0-817E-60AFD432FC84}"/>
              </a:ext>
            </a:extLst>
          </p:cNvPr>
          <p:cNvSpPr>
            <a:spLocks noGrp="1"/>
          </p:cNvSpPr>
          <p:nvPr>
            <p:ph type="sldNum" sz="quarter" idx="12"/>
          </p:nvPr>
        </p:nvSpPr>
        <p:spPr/>
        <p:txBody>
          <a:bodyPr>
            <a:noAutofit/>
          </a:bodyPr>
          <a:lstStyle/>
          <a:p>
            <a:fld id="{BF860B6F-2FE3-4DE6-9496-980E987E7466}" type="slidenum">
              <a:rPr lang="en-US" smtClean="0"/>
              <a:t>‹#›</a:t>
            </a:fld>
            <a:endParaRPr lang="en-US" dirty="0"/>
          </a:p>
        </p:txBody>
      </p:sp>
      <p:sp>
        <p:nvSpPr>
          <p:cNvPr id="9" name="Text Placeholder 10">
            <a:extLst>
              <a:ext uri="{FF2B5EF4-FFF2-40B4-BE49-F238E27FC236}">
                <a16:creationId xmlns:a16="http://schemas.microsoft.com/office/drawing/2014/main" id="{D5A4AB60-E1AB-4239-BFC7-C10A235B18E0}"/>
              </a:ext>
            </a:extLst>
          </p:cNvPr>
          <p:cNvSpPr>
            <a:spLocks noGrp="1"/>
          </p:cNvSpPr>
          <p:nvPr>
            <p:ph type="body" sz="quarter" idx="13" hasCustomPrompt="1"/>
          </p:nvPr>
        </p:nvSpPr>
        <p:spPr>
          <a:xfrm>
            <a:off x="838200" y="2700899"/>
            <a:ext cx="3281555" cy="1472693"/>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0" name="Text Placeholder 10">
            <a:extLst>
              <a:ext uri="{FF2B5EF4-FFF2-40B4-BE49-F238E27FC236}">
                <a16:creationId xmlns:a16="http://schemas.microsoft.com/office/drawing/2014/main" id="{53300DCB-9114-4ADF-8664-EFDD2C7A6E6A}"/>
              </a:ext>
            </a:extLst>
          </p:cNvPr>
          <p:cNvSpPr>
            <a:spLocks noGrp="1"/>
          </p:cNvSpPr>
          <p:nvPr>
            <p:ph type="body" sz="quarter" idx="17" hasCustomPrompt="1"/>
          </p:nvPr>
        </p:nvSpPr>
        <p:spPr>
          <a:xfrm>
            <a:off x="838200" y="2321396"/>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1" name="Text Placeholder 10">
            <a:extLst>
              <a:ext uri="{FF2B5EF4-FFF2-40B4-BE49-F238E27FC236}">
                <a16:creationId xmlns:a16="http://schemas.microsoft.com/office/drawing/2014/main" id="{6B69E913-93AE-4878-BA45-C2A83F5ACE30}"/>
              </a:ext>
            </a:extLst>
          </p:cNvPr>
          <p:cNvSpPr>
            <a:spLocks noGrp="1"/>
          </p:cNvSpPr>
          <p:nvPr>
            <p:ph type="body" sz="quarter" idx="22" hasCustomPrompt="1"/>
          </p:nvPr>
        </p:nvSpPr>
        <p:spPr>
          <a:xfrm>
            <a:off x="838200" y="4683183"/>
            <a:ext cx="3281555" cy="1067648"/>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2" name="Text Placeholder 10">
            <a:extLst>
              <a:ext uri="{FF2B5EF4-FFF2-40B4-BE49-F238E27FC236}">
                <a16:creationId xmlns:a16="http://schemas.microsoft.com/office/drawing/2014/main" id="{EF306DC8-5642-4A13-B67A-9BF5A74DB8BB}"/>
              </a:ext>
            </a:extLst>
          </p:cNvPr>
          <p:cNvSpPr>
            <a:spLocks noGrp="1"/>
          </p:cNvSpPr>
          <p:nvPr>
            <p:ph type="body" sz="quarter" idx="23" hasCustomPrompt="1"/>
          </p:nvPr>
        </p:nvSpPr>
        <p:spPr>
          <a:xfrm>
            <a:off x="838200" y="4303679"/>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3" name="Text Placeholder 10">
            <a:extLst>
              <a:ext uri="{FF2B5EF4-FFF2-40B4-BE49-F238E27FC236}">
                <a16:creationId xmlns:a16="http://schemas.microsoft.com/office/drawing/2014/main" id="{CC0CA179-9852-4BA8-8E7D-8C5F43775EA9}"/>
              </a:ext>
            </a:extLst>
          </p:cNvPr>
          <p:cNvSpPr>
            <a:spLocks noGrp="1"/>
          </p:cNvSpPr>
          <p:nvPr>
            <p:ph type="body" sz="quarter" idx="24" hasCustomPrompt="1"/>
          </p:nvPr>
        </p:nvSpPr>
        <p:spPr>
          <a:xfrm>
            <a:off x="4465159" y="2715236"/>
            <a:ext cx="3281555" cy="1472693"/>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4" name="Text Placeholder 10">
            <a:extLst>
              <a:ext uri="{FF2B5EF4-FFF2-40B4-BE49-F238E27FC236}">
                <a16:creationId xmlns:a16="http://schemas.microsoft.com/office/drawing/2014/main" id="{651735A5-9931-4467-9BBD-D622219F38F6}"/>
              </a:ext>
            </a:extLst>
          </p:cNvPr>
          <p:cNvSpPr>
            <a:spLocks noGrp="1"/>
          </p:cNvSpPr>
          <p:nvPr>
            <p:ph type="body" sz="quarter" idx="25" hasCustomPrompt="1"/>
          </p:nvPr>
        </p:nvSpPr>
        <p:spPr>
          <a:xfrm>
            <a:off x="4465159" y="2335733"/>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5" name="Text Placeholder 10">
            <a:extLst>
              <a:ext uri="{FF2B5EF4-FFF2-40B4-BE49-F238E27FC236}">
                <a16:creationId xmlns:a16="http://schemas.microsoft.com/office/drawing/2014/main" id="{75467CBB-A84A-4371-9C2F-3BD7181223E8}"/>
              </a:ext>
            </a:extLst>
          </p:cNvPr>
          <p:cNvSpPr>
            <a:spLocks noGrp="1"/>
          </p:cNvSpPr>
          <p:nvPr>
            <p:ph type="body" sz="quarter" idx="26" hasCustomPrompt="1"/>
          </p:nvPr>
        </p:nvSpPr>
        <p:spPr>
          <a:xfrm>
            <a:off x="4465159" y="4697520"/>
            <a:ext cx="3281555" cy="1067648"/>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6" name="Text Placeholder 10">
            <a:extLst>
              <a:ext uri="{FF2B5EF4-FFF2-40B4-BE49-F238E27FC236}">
                <a16:creationId xmlns:a16="http://schemas.microsoft.com/office/drawing/2014/main" id="{5E96B9F0-428C-454F-A050-D0D8E8714281}"/>
              </a:ext>
            </a:extLst>
          </p:cNvPr>
          <p:cNvSpPr>
            <a:spLocks noGrp="1"/>
          </p:cNvSpPr>
          <p:nvPr>
            <p:ph type="body" sz="quarter" idx="27" hasCustomPrompt="1"/>
          </p:nvPr>
        </p:nvSpPr>
        <p:spPr>
          <a:xfrm>
            <a:off x="4465159" y="4318016"/>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7" name="Text Placeholder 10">
            <a:extLst>
              <a:ext uri="{FF2B5EF4-FFF2-40B4-BE49-F238E27FC236}">
                <a16:creationId xmlns:a16="http://schemas.microsoft.com/office/drawing/2014/main" id="{DBEB11F1-0872-4500-8CBB-63D9F6BBAF00}"/>
              </a:ext>
            </a:extLst>
          </p:cNvPr>
          <p:cNvSpPr>
            <a:spLocks noGrp="1"/>
          </p:cNvSpPr>
          <p:nvPr>
            <p:ph type="body" sz="quarter" idx="28" hasCustomPrompt="1"/>
          </p:nvPr>
        </p:nvSpPr>
        <p:spPr>
          <a:xfrm>
            <a:off x="8089832" y="2715236"/>
            <a:ext cx="3281555" cy="1472693"/>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1D1E8BAA-941F-4D25-92A6-7E9A2C3664CD}"/>
              </a:ext>
            </a:extLst>
          </p:cNvPr>
          <p:cNvSpPr>
            <a:spLocks noGrp="1"/>
          </p:cNvSpPr>
          <p:nvPr>
            <p:ph type="body" sz="quarter" idx="29" hasCustomPrompt="1"/>
          </p:nvPr>
        </p:nvSpPr>
        <p:spPr>
          <a:xfrm>
            <a:off x="8089832" y="2335733"/>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9" name="Rectangle 18">
            <a:extLst>
              <a:ext uri="{FF2B5EF4-FFF2-40B4-BE49-F238E27FC236}">
                <a16:creationId xmlns:a16="http://schemas.microsoft.com/office/drawing/2014/main" id="{9A7E5E59-1A85-4D6C-9DFC-E288DD5ABE98}"/>
              </a:ext>
            </a:extLst>
          </p:cNvPr>
          <p:cNvSpPr/>
          <p:nvPr userDrawn="1"/>
        </p:nvSpPr>
        <p:spPr>
          <a:xfrm rot="5400000">
            <a:off x="9766385" y="-1006534"/>
            <a:ext cx="972645" cy="39242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67B2D7D-08A6-4C69-B43C-2288E5BBDAEA}"/>
              </a:ext>
            </a:extLst>
          </p:cNvPr>
          <p:cNvSpPr>
            <a:spLocks noGrp="1"/>
          </p:cNvSpPr>
          <p:nvPr>
            <p:ph type="title" hasCustomPrompt="1"/>
          </p:nvPr>
        </p:nvSpPr>
        <p:spPr>
          <a:xfrm>
            <a:off x="2891574" y="658420"/>
            <a:ext cx="6408851" cy="665965"/>
          </a:xfrm>
        </p:spPr>
        <p:txBody>
          <a:bodyPr/>
          <a:lstStyle>
            <a:lvl1pPr algn="r">
              <a:defRPr/>
            </a:lvl1pPr>
          </a:lstStyle>
          <a:p>
            <a:r>
              <a:rPr lang="en-US" dirty="0"/>
              <a:t>Click to add title</a:t>
            </a:r>
          </a:p>
        </p:txBody>
      </p:sp>
    </p:spTree>
    <p:extLst>
      <p:ext uri="{BB962C8B-B14F-4D97-AF65-F5344CB8AC3E}">
        <p14:creationId xmlns:p14="http://schemas.microsoft.com/office/powerpoint/2010/main" val="2569177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DCFDE121-67A1-407B-A6E2-D5B255A4F712}"/>
              </a:ext>
            </a:extLst>
          </p:cNvPr>
          <p:cNvSpPr/>
          <p:nvPr userDrawn="1"/>
        </p:nvSpPr>
        <p:spPr>
          <a:xfrm>
            <a:off x="1282168" y="0"/>
            <a:ext cx="1855263" cy="445995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F45C2B05-C32D-4F66-8BDA-0F4824844CE9}"/>
              </a:ext>
            </a:extLst>
          </p:cNvPr>
          <p:cNvSpPr>
            <a:spLocks noGrp="1"/>
          </p:cNvSpPr>
          <p:nvPr>
            <p:ph type="title" hasCustomPrompt="1"/>
          </p:nvPr>
        </p:nvSpPr>
        <p:spPr>
          <a:xfrm rot="16200000">
            <a:off x="575672" y="4121035"/>
            <a:ext cx="3337712" cy="639195"/>
          </a:xfrm>
        </p:spPr>
        <p:txBody>
          <a:bodyPr/>
          <a:lstStyle>
            <a:lvl1pPr algn="r">
              <a:defRPr/>
            </a:lvl1pPr>
          </a:lstStyle>
          <a:p>
            <a:r>
              <a:rPr lang="en-US" dirty="0"/>
              <a:t>Click to add title</a:t>
            </a:r>
          </a:p>
        </p:txBody>
      </p:sp>
      <p:sp>
        <p:nvSpPr>
          <p:cNvPr id="4" name="Picture Placeholder 3">
            <a:extLst>
              <a:ext uri="{FF2B5EF4-FFF2-40B4-BE49-F238E27FC236}">
                <a16:creationId xmlns:a16="http://schemas.microsoft.com/office/drawing/2014/main" id="{67AE0851-B0C9-475B-8AD9-7C6A141FDDE0}"/>
              </a:ext>
            </a:extLst>
          </p:cNvPr>
          <p:cNvSpPr>
            <a:spLocks noGrp="1"/>
          </p:cNvSpPr>
          <p:nvPr>
            <p:ph type="pic" sz="quarter" idx="21"/>
          </p:nvPr>
        </p:nvSpPr>
        <p:spPr>
          <a:xfrm>
            <a:off x="4414645" y="758825"/>
            <a:ext cx="599148" cy="600075"/>
          </a:xfrm>
        </p:spPr>
        <p:txBody>
          <a:bodyPr anchor="ctr"/>
          <a:lstStyle>
            <a:lvl1pPr marL="0" indent="0" algn="ctr">
              <a:buNone/>
              <a:defRPr sz="1000"/>
            </a:lvl1pPr>
          </a:lstStyle>
          <a:p>
            <a:r>
              <a:rPr lang="en-US"/>
              <a:t>Click icon to add picture</a:t>
            </a:r>
            <a:endParaRPr lang="en-US" dirty="0"/>
          </a:p>
        </p:txBody>
      </p:sp>
      <p:sp>
        <p:nvSpPr>
          <p:cNvPr id="12" name="Text Placeholder 10">
            <a:extLst>
              <a:ext uri="{FF2B5EF4-FFF2-40B4-BE49-F238E27FC236}">
                <a16:creationId xmlns:a16="http://schemas.microsoft.com/office/drawing/2014/main" id="{32254E01-FD47-43F3-A74C-720A0EA4C249}"/>
              </a:ext>
            </a:extLst>
          </p:cNvPr>
          <p:cNvSpPr>
            <a:spLocks noGrp="1"/>
          </p:cNvSpPr>
          <p:nvPr>
            <p:ph type="body" sz="quarter" idx="17" hasCustomPrompt="1"/>
          </p:nvPr>
        </p:nvSpPr>
        <p:spPr>
          <a:xfrm>
            <a:off x="4414645" y="1388209"/>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8" name="Text Placeholder 10">
            <a:extLst>
              <a:ext uri="{FF2B5EF4-FFF2-40B4-BE49-F238E27FC236}">
                <a16:creationId xmlns:a16="http://schemas.microsoft.com/office/drawing/2014/main" id="{9B911B77-02F4-42D2-8639-A3F7EAFB71EC}"/>
              </a:ext>
            </a:extLst>
          </p:cNvPr>
          <p:cNvSpPr>
            <a:spLocks noGrp="1"/>
          </p:cNvSpPr>
          <p:nvPr>
            <p:ph type="body" sz="quarter" idx="13" hasCustomPrompt="1"/>
          </p:nvPr>
        </p:nvSpPr>
        <p:spPr>
          <a:xfrm>
            <a:off x="4414645" y="1767713"/>
            <a:ext cx="3281555" cy="1125740"/>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2" name="Picture Placeholder 3">
            <a:extLst>
              <a:ext uri="{FF2B5EF4-FFF2-40B4-BE49-F238E27FC236}">
                <a16:creationId xmlns:a16="http://schemas.microsoft.com/office/drawing/2014/main" id="{0FBF118A-5599-4A55-9939-8075D74851A3}"/>
              </a:ext>
            </a:extLst>
          </p:cNvPr>
          <p:cNvSpPr>
            <a:spLocks noGrp="1"/>
          </p:cNvSpPr>
          <p:nvPr>
            <p:ph type="pic" sz="quarter" idx="22"/>
          </p:nvPr>
        </p:nvSpPr>
        <p:spPr>
          <a:xfrm>
            <a:off x="4414645" y="3251858"/>
            <a:ext cx="599148" cy="600075"/>
          </a:xfrm>
        </p:spPr>
        <p:txBody>
          <a:bodyPr anchor="ctr"/>
          <a:lstStyle>
            <a:lvl1pPr marL="0" indent="0" algn="ctr">
              <a:buNone/>
              <a:defRPr sz="1000"/>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066BB17E-99F0-43A3-99AA-F928695311F6}"/>
              </a:ext>
            </a:extLst>
          </p:cNvPr>
          <p:cNvSpPr>
            <a:spLocks noGrp="1"/>
          </p:cNvSpPr>
          <p:nvPr>
            <p:ph type="body" sz="quarter" idx="19" hasCustomPrompt="1"/>
          </p:nvPr>
        </p:nvSpPr>
        <p:spPr>
          <a:xfrm>
            <a:off x="4414645" y="3866925"/>
            <a:ext cx="3281555" cy="428891"/>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0" name="Text Placeholder 10">
            <a:extLst>
              <a:ext uri="{FF2B5EF4-FFF2-40B4-BE49-F238E27FC236}">
                <a16:creationId xmlns:a16="http://schemas.microsoft.com/office/drawing/2014/main" id="{934F74CA-3E2F-4F3A-BE25-F8D9572179A2}"/>
              </a:ext>
            </a:extLst>
          </p:cNvPr>
          <p:cNvSpPr>
            <a:spLocks noGrp="1"/>
          </p:cNvSpPr>
          <p:nvPr>
            <p:ph type="body" sz="quarter" idx="15" hasCustomPrompt="1"/>
          </p:nvPr>
        </p:nvSpPr>
        <p:spPr>
          <a:xfrm>
            <a:off x="4414645" y="4248925"/>
            <a:ext cx="3281555" cy="1429216"/>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7" name="Picture Placeholder 3">
            <a:extLst>
              <a:ext uri="{FF2B5EF4-FFF2-40B4-BE49-F238E27FC236}">
                <a16:creationId xmlns:a16="http://schemas.microsoft.com/office/drawing/2014/main" id="{B5A383D6-9A09-46E4-8DD5-684C3B04E152}"/>
              </a:ext>
            </a:extLst>
          </p:cNvPr>
          <p:cNvSpPr>
            <a:spLocks noGrp="1"/>
          </p:cNvSpPr>
          <p:nvPr>
            <p:ph type="pic" sz="quarter" idx="24"/>
          </p:nvPr>
        </p:nvSpPr>
        <p:spPr>
          <a:xfrm>
            <a:off x="8077157" y="773142"/>
            <a:ext cx="599148" cy="600075"/>
          </a:xfrm>
        </p:spPr>
        <p:txBody>
          <a:bodyPr anchor="ctr"/>
          <a:lstStyle>
            <a:lvl1pPr marL="0" indent="0" algn="ctr">
              <a:buNone/>
              <a:defRPr sz="1000"/>
            </a:lvl1pPr>
          </a:lstStyle>
          <a:p>
            <a:r>
              <a:rPr lang="en-US"/>
              <a:t>Click icon to add picture</a:t>
            </a:r>
            <a:endParaRPr lang="en-US" dirty="0"/>
          </a:p>
        </p:txBody>
      </p:sp>
      <p:sp>
        <p:nvSpPr>
          <p:cNvPr id="13" name="Text Placeholder 10">
            <a:extLst>
              <a:ext uri="{FF2B5EF4-FFF2-40B4-BE49-F238E27FC236}">
                <a16:creationId xmlns:a16="http://schemas.microsoft.com/office/drawing/2014/main" id="{76D712C8-D0F1-407A-AAC4-D86C1FDDCDCF}"/>
              </a:ext>
            </a:extLst>
          </p:cNvPr>
          <p:cNvSpPr>
            <a:spLocks noGrp="1"/>
          </p:cNvSpPr>
          <p:nvPr>
            <p:ph type="body" sz="quarter" idx="18" hasCustomPrompt="1"/>
          </p:nvPr>
        </p:nvSpPr>
        <p:spPr>
          <a:xfrm>
            <a:off x="8072244" y="1388209"/>
            <a:ext cx="3281556"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9" name="Text Placeholder 10">
            <a:extLst>
              <a:ext uri="{FF2B5EF4-FFF2-40B4-BE49-F238E27FC236}">
                <a16:creationId xmlns:a16="http://schemas.microsoft.com/office/drawing/2014/main" id="{41C731A4-58E7-4726-BFC7-23260BCD624E}"/>
              </a:ext>
            </a:extLst>
          </p:cNvPr>
          <p:cNvSpPr>
            <a:spLocks noGrp="1"/>
          </p:cNvSpPr>
          <p:nvPr>
            <p:ph type="body" sz="quarter" idx="14" hasCustomPrompt="1"/>
          </p:nvPr>
        </p:nvSpPr>
        <p:spPr>
          <a:xfrm>
            <a:off x="8072244" y="1767713"/>
            <a:ext cx="3281556" cy="1125740"/>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6" name="Picture Placeholder 3">
            <a:extLst>
              <a:ext uri="{FF2B5EF4-FFF2-40B4-BE49-F238E27FC236}">
                <a16:creationId xmlns:a16="http://schemas.microsoft.com/office/drawing/2014/main" id="{533CF28F-2EF0-4DE6-AD35-043AAA87EEC1}"/>
              </a:ext>
            </a:extLst>
          </p:cNvPr>
          <p:cNvSpPr>
            <a:spLocks noGrp="1"/>
          </p:cNvSpPr>
          <p:nvPr>
            <p:ph type="pic" sz="quarter" idx="23"/>
          </p:nvPr>
        </p:nvSpPr>
        <p:spPr>
          <a:xfrm>
            <a:off x="8072244" y="3237794"/>
            <a:ext cx="599148" cy="600075"/>
          </a:xfrm>
        </p:spPr>
        <p:txBody>
          <a:bodyPr anchor="ctr"/>
          <a:lstStyle>
            <a:lvl1pPr marL="0" indent="0" algn="ctr">
              <a:buNone/>
              <a:defRPr sz="1000"/>
            </a:lvl1pPr>
          </a:lstStyle>
          <a:p>
            <a:r>
              <a:rPr lang="en-US"/>
              <a:t>Click icon to add picture</a:t>
            </a:r>
            <a:endParaRPr lang="en-US" dirty="0"/>
          </a:p>
        </p:txBody>
      </p:sp>
      <p:sp>
        <p:nvSpPr>
          <p:cNvPr id="15" name="Text Placeholder 10">
            <a:extLst>
              <a:ext uri="{FF2B5EF4-FFF2-40B4-BE49-F238E27FC236}">
                <a16:creationId xmlns:a16="http://schemas.microsoft.com/office/drawing/2014/main" id="{098ABB59-CA95-470C-A29D-627B16E69E8E}"/>
              </a:ext>
            </a:extLst>
          </p:cNvPr>
          <p:cNvSpPr>
            <a:spLocks noGrp="1"/>
          </p:cNvSpPr>
          <p:nvPr>
            <p:ph type="body" sz="quarter" idx="20" hasCustomPrompt="1"/>
          </p:nvPr>
        </p:nvSpPr>
        <p:spPr>
          <a:xfrm>
            <a:off x="8072244" y="3866925"/>
            <a:ext cx="3281556" cy="428891"/>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1" name="Text Placeholder 10">
            <a:extLst>
              <a:ext uri="{FF2B5EF4-FFF2-40B4-BE49-F238E27FC236}">
                <a16:creationId xmlns:a16="http://schemas.microsoft.com/office/drawing/2014/main" id="{FB571488-55CE-40DF-84B6-A5166E2BEF92}"/>
              </a:ext>
            </a:extLst>
          </p:cNvPr>
          <p:cNvSpPr>
            <a:spLocks noGrp="1"/>
          </p:cNvSpPr>
          <p:nvPr>
            <p:ph type="body" sz="quarter" idx="16" hasCustomPrompt="1"/>
          </p:nvPr>
        </p:nvSpPr>
        <p:spPr>
          <a:xfrm>
            <a:off x="8072244" y="4248925"/>
            <a:ext cx="3281556" cy="1429216"/>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5" name="Date Placeholder 4">
            <a:extLst>
              <a:ext uri="{FF2B5EF4-FFF2-40B4-BE49-F238E27FC236}">
                <a16:creationId xmlns:a16="http://schemas.microsoft.com/office/drawing/2014/main" id="{E7D15CF3-8EFD-40BC-B749-25F401BC162C}"/>
              </a:ext>
            </a:extLst>
          </p:cNvPr>
          <p:cNvSpPr>
            <a:spLocks noGrp="1"/>
          </p:cNvSpPr>
          <p:nvPr>
            <p:ph type="dt" sz="half" idx="10"/>
          </p:nvPr>
        </p:nvSpPr>
        <p:spPr/>
        <p:txBody>
          <a:bodyPr>
            <a:noAutofit/>
          </a:bodyPr>
          <a:lstStyle/>
          <a:p>
            <a:r>
              <a:rPr lang="en-US" dirty="0"/>
              <a:t>8/03/20XX</a:t>
            </a:r>
          </a:p>
        </p:txBody>
      </p:sp>
      <p:sp>
        <p:nvSpPr>
          <p:cNvPr id="6" name="Footer Placeholder 5">
            <a:extLst>
              <a:ext uri="{FF2B5EF4-FFF2-40B4-BE49-F238E27FC236}">
                <a16:creationId xmlns:a16="http://schemas.microsoft.com/office/drawing/2014/main" id="{8A1DB08D-5054-4577-AA1B-BA9D87CF8BD2}"/>
              </a:ext>
            </a:extLst>
          </p:cNvPr>
          <p:cNvSpPr>
            <a:spLocks noGrp="1"/>
          </p:cNvSpPr>
          <p:nvPr>
            <p:ph type="ftr" sz="quarter" idx="11"/>
          </p:nvPr>
        </p:nvSpPr>
        <p:spPr/>
        <p:txBody>
          <a:bodyPr>
            <a:noAutofit/>
          </a:bodyPr>
          <a:lstStyle/>
          <a:p>
            <a:r>
              <a:rPr lang="en-US" dirty="0"/>
              <a:t>PITCH DECK</a:t>
            </a:r>
          </a:p>
        </p:txBody>
      </p:sp>
      <p:sp>
        <p:nvSpPr>
          <p:cNvPr id="7" name="Slide Number Placeholder 6">
            <a:extLst>
              <a:ext uri="{FF2B5EF4-FFF2-40B4-BE49-F238E27FC236}">
                <a16:creationId xmlns:a16="http://schemas.microsoft.com/office/drawing/2014/main" id="{9FEF9931-2A77-46BF-822E-D503CEAF6E2C}"/>
              </a:ext>
            </a:extLst>
          </p:cNvPr>
          <p:cNvSpPr>
            <a:spLocks noGrp="1"/>
          </p:cNvSpPr>
          <p:nvPr>
            <p:ph type="sldNum" sz="quarter" idx="12"/>
          </p:nvPr>
        </p:nvSpPr>
        <p:spPr/>
        <p:txBody>
          <a:bodyPr>
            <a:noAutofit/>
          </a:bodyPr>
          <a:lstStyle/>
          <a:p>
            <a:fld id="{BF860B6F-2FE3-4DE6-9496-980E987E7466}" type="slidenum">
              <a:rPr lang="en-US" smtClean="0"/>
              <a:t>‹#›</a:t>
            </a:fld>
            <a:endParaRPr lang="en-US" dirty="0"/>
          </a:p>
        </p:txBody>
      </p:sp>
    </p:spTree>
    <p:extLst>
      <p:ext uri="{BB962C8B-B14F-4D97-AF65-F5344CB8AC3E}">
        <p14:creationId xmlns:p14="http://schemas.microsoft.com/office/powerpoint/2010/main" val="641616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693F3E0E-712E-4821-A89E-6727BD3825A0}"/>
              </a:ext>
            </a:extLst>
          </p:cNvPr>
          <p:cNvSpPr>
            <a:spLocks noGrp="1"/>
          </p:cNvSpPr>
          <p:nvPr>
            <p:ph type="pic" sz="quarter" idx="16" hasCustomPrompt="1"/>
          </p:nvPr>
        </p:nvSpPr>
        <p:spPr>
          <a:xfrm>
            <a:off x="0" y="466725"/>
            <a:ext cx="4858139" cy="5924550"/>
          </a:xfrm>
        </p:spPr>
        <p:txBody>
          <a:bodyPr>
            <a:noAutofit/>
          </a:bodyPr>
          <a:lstStyle>
            <a:lvl1pPr marL="0" indent="0" algn="ctr">
              <a:buNone/>
              <a:defRPr/>
            </a:lvl1pPr>
          </a:lstStyle>
          <a:p>
            <a:r>
              <a:rPr lang="en-US" dirty="0"/>
              <a:t>Click to add photo</a:t>
            </a:r>
          </a:p>
        </p:txBody>
      </p:sp>
      <p:sp>
        <p:nvSpPr>
          <p:cNvPr id="7" name="Date Placeholder 6">
            <a:extLst>
              <a:ext uri="{FF2B5EF4-FFF2-40B4-BE49-F238E27FC236}">
                <a16:creationId xmlns:a16="http://schemas.microsoft.com/office/drawing/2014/main" id="{394311D2-47FE-44C1-9B1C-179CAA338029}"/>
              </a:ext>
            </a:extLst>
          </p:cNvPr>
          <p:cNvSpPr>
            <a:spLocks noGrp="1"/>
          </p:cNvSpPr>
          <p:nvPr>
            <p:ph type="dt" sz="half" idx="10"/>
          </p:nvPr>
        </p:nvSpPr>
        <p:spPr/>
        <p:txBody>
          <a:bodyPr>
            <a:noAutofit/>
          </a:bodyPr>
          <a:lstStyle>
            <a:lvl1pPr>
              <a:defRPr>
                <a:solidFill>
                  <a:schemeClr val="bg2">
                    <a:lumMod val="50000"/>
                  </a:schemeClr>
                </a:solidFill>
              </a:defRPr>
            </a:lvl1pPr>
          </a:lstStyle>
          <a:p>
            <a:r>
              <a:rPr lang="en-US" dirty="0"/>
              <a:t>8/03/20XX</a:t>
            </a:r>
          </a:p>
        </p:txBody>
      </p:sp>
      <p:sp>
        <p:nvSpPr>
          <p:cNvPr id="8" name="Footer Placeholder 7">
            <a:extLst>
              <a:ext uri="{FF2B5EF4-FFF2-40B4-BE49-F238E27FC236}">
                <a16:creationId xmlns:a16="http://schemas.microsoft.com/office/drawing/2014/main" id="{6EDFF648-B296-4801-91A9-A6868BFA7F63}"/>
              </a:ext>
            </a:extLst>
          </p:cNvPr>
          <p:cNvSpPr>
            <a:spLocks noGrp="1"/>
          </p:cNvSpPr>
          <p:nvPr>
            <p:ph type="ftr" sz="quarter" idx="11"/>
          </p:nvPr>
        </p:nvSpPr>
        <p:spPr/>
        <p:txBody>
          <a:bodyPr>
            <a:noAutofit/>
          </a:bodyPr>
          <a:lstStyle>
            <a:lvl1pPr>
              <a:defRPr>
                <a:solidFill>
                  <a:schemeClr val="bg2">
                    <a:lumMod val="50000"/>
                  </a:schemeClr>
                </a:solidFill>
              </a:defRPr>
            </a:lvl1pPr>
          </a:lstStyle>
          <a:p>
            <a:r>
              <a:rPr lang="en-US" dirty="0"/>
              <a:t>PITCH DECK</a:t>
            </a:r>
          </a:p>
        </p:txBody>
      </p:sp>
      <p:sp>
        <p:nvSpPr>
          <p:cNvPr id="9" name="Slide Number Placeholder 8">
            <a:extLst>
              <a:ext uri="{FF2B5EF4-FFF2-40B4-BE49-F238E27FC236}">
                <a16:creationId xmlns:a16="http://schemas.microsoft.com/office/drawing/2014/main" id="{7364D7C8-0561-4530-BCD5-AB0BB1977A4F}"/>
              </a:ext>
            </a:extLst>
          </p:cNvPr>
          <p:cNvSpPr>
            <a:spLocks noGrp="1"/>
          </p:cNvSpPr>
          <p:nvPr>
            <p:ph type="sldNum" sz="quarter" idx="12"/>
          </p:nvPr>
        </p:nvSpPr>
        <p:spPr/>
        <p:txBody>
          <a:bodyPr>
            <a:noAutofit/>
          </a:bodyPr>
          <a:lstStyle>
            <a:lvl1pPr>
              <a:defRPr>
                <a:solidFill>
                  <a:schemeClr val="bg2">
                    <a:lumMod val="50000"/>
                  </a:schemeClr>
                </a:solidFill>
              </a:defRPr>
            </a:lvl1pPr>
          </a:lstStyle>
          <a:p>
            <a:fld id="{BF860B6F-2FE3-4DE6-9496-980E987E7466}" type="slidenum">
              <a:rPr lang="en-US" smtClean="0"/>
              <a:pPr/>
              <a:t>‹#›</a:t>
            </a:fld>
            <a:endParaRPr lang="en-US" dirty="0"/>
          </a:p>
        </p:txBody>
      </p:sp>
      <p:sp>
        <p:nvSpPr>
          <p:cNvPr id="10" name="Text Placeholder 10">
            <a:extLst>
              <a:ext uri="{FF2B5EF4-FFF2-40B4-BE49-F238E27FC236}">
                <a16:creationId xmlns:a16="http://schemas.microsoft.com/office/drawing/2014/main" id="{B50F7E33-83E1-4951-9CEC-14866D6A3C44}"/>
              </a:ext>
            </a:extLst>
          </p:cNvPr>
          <p:cNvSpPr>
            <a:spLocks noGrp="1"/>
          </p:cNvSpPr>
          <p:nvPr>
            <p:ph type="body" sz="quarter" idx="13" hasCustomPrompt="1"/>
          </p:nvPr>
        </p:nvSpPr>
        <p:spPr>
          <a:xfrm>
            <a:off x="5598135" y="2759613"/>
            <a:ext cx="2824355" cy="1117566"/>
          </a:xfrm>
          <a:prstGeom prst="rect">
            <a:avLst/>
          </a:prstGeom>
        </p:spPr>
        <p:txBody>
          <a:bodyPr anchor="t">
            <a:noAutofit/>
          </a:bodyPr>
          <a:lstStyle>
            <a:lvl1pPr marL="0" indent="0" algn="l">
              <a:lnSpc>
                <a:spcPct val="125000"/>
              </a:lnSpc>
              <a:spcBef>
                <a:spcPts val="1000"/>
              </a:spcBef>
              <a:buNone/>
              <a:defRPr sz="1400" cap="none" spc="100" baseline="0">
                <a:solidFill>
                  <a:schemeClr val="tx1"/>
                </a:solidFill>
                <a:latin typeface="+mn-lt"/>
              </a:defRPr>
            </a:lvl1pPr>
          </a:lstStyle>
          <a:p>
            <a:pPr lvl="0"/>
            <a:r>
              <a:rPr lang="en-US"/>
              <a:t>Click to add text</a:t>
            </a:r>
          </a:p>
        </p:txBody>
      </p:sp>
      <p:sp>
        <p:nvSpPr>
          <p:cNvPr id="11" name="Text Placeholder 10">
            <a:extLst>
              <a:ext uri="{FF2B5EF4-FFF2-40B4-BE49-F238E27FC236}">
                <a16:creationId xmlns:a16="http://schemas.microsoft.com/office/drawing/2014/main" id="{4F01B4AA-8A2C-488B-A306-BC09BA1C66A5}"/>
              </a:ext>
            </a:extLst>
          </p:cNvPr>
          <p:cNvSpPr>
            <a:spLocks noGrp="1"/>
          </p:cNvSpPr>
          <p:nvPr>
            <p:ph type="body" sz="quarter" idx="17" hasCustomPrompt="1"/>
          </p:nvPr>
        </p:nvSpPr>
        <p:spPr>
          <a:xfrm>
            <a:off x="5598135" y="2176946"/>
            <a:ext cx="2824355"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2" name="Text Placeholder 10">
            <a:extLst>
              <a:ext uri="{FF2B5EF4-FFF2-40B4-BE49-F238E27FC236}">
                <a16:creationId xmlns:a16="http://schemas.microsoft.com/office/drawing/2014/main" id="{C79840D9-3F3D-4DFB-9592-867BB8CA12E3}"/>
              </a:ext>
            </a:extLst>
          </p:cNvPr>
          <p:cNvSpPr>
            <a:spLocks noGrp="1"/>
          </p:cNvSpPr>
          <p:nvPr>
            <p:ph type="body" sz="quarter" idx="18" hasCustomPrompt="1"/>
          </p:nvPr>
        </p:nvSpPr>
        <p:spPr>
          <a:xfrm>
            <a:off x="8845966" y="2759613"/>
            <a:ext cx="2595758" cy="1117566"/>
          </a:xfrm>
          <a:prstGeom prst="rect">
            <a:avLst/>
          </a:prstGeom>
        </p:spPr>
        <p:txBody>
          <a:bodyPr anchor="t">
            <a:noAutofit/>
          </a:bodyPr>
          <a:lstStyle>
            <a:lvl1pPr marL="0" indent="0" algn="l">
              <a:lnSpc>
                <a:spcPct val="125000"/>
              </a:lnSpc>
              <a:spcBef>
                <a:spcPts val="1000"/>
              </a:spcBef>
              <a:buNone/>
              <a:defRPr sz="1400" cap="none" spc="100" baseline="0">
                <a:solidFill>
                  <a:schemeClr val="tx1"/>
                </a:solidFill>
                <a:latin typeface="+mn-lt"/>
              </a:defRPr>
            </a:lvl1pPr>
          </a:lstStyle>
          <a:p>
            <a:pPr lvl="0"/>
            <a:r>
              <a:rPr lang="en-US"/>
              <a:t>Click to add text</a:t>
            </a:r>
          </a:p>
        </p:txBody>
      </p:sp>
      <p:sp>
        <p:nvSpPr>
          <p:cNvPr id="13" name="Text Placeholder 10">
            <a:extLst>
              <a:ext uri="{FF2B5EF4-FFF2-40B4-BE49-F238E27FC236}">
                <a16:creationId xmlns:a16="http://schemas.microsoft.com/office/drawing/2014/main" id="{32DFBC7C-0887-40D8-93DA-CBE9F58B1CBD}"/>
              </a:ext>
            </a:extLst>
          </p:cNvPr>
          <p:cNvSpPr>
            <a:spLocks noGrp="1"/>
          </p:cNvSpPr>
          <p:nvPr>
            <p:ph type="body" sz="quarter" idx="19" hasCustomPrompt="1"/>
          </p:nvPr>
        </p:nvSpPr>
        <p:spPr>
          <a:xfrm>
            <a:off x="8845966" y="2176946"/>
            <a:ext cx="2595758"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4" name="Text Placeholder 10">
            <a:extLst>
              <a:ext uri="{FF2B5EF4-FFF2-40B4-BE49-F238E27FC236}">
                <a16:creationId xmlns:a16="http://schemas.microsoft.com/office/drawing/2014/main" id="{C3C60B52-4450-4317-A5DF-A3E617C12A21}"/>
              </a:ext>
            </a:extLst>
          </p:cNvPr>
          <p:cNvSpPr>
            <a:spLocks noGrp="1"/>
          </p:cNvSpPr>
          <p:nvPr>
            <p:ph type="body" sz="quarter" idx="20" hasCustomPrompt="1"/>
          </p:nvPr>
        </p:nvSpPr>
        <p:spPr>
          <a:xfrm>
            <a:off x="5598135" y="4712146"/>
            <a:ext cx="2824355" cy="1117566"/>
          </a:xfrm>
          <a:prstGeom prst="rect">
            <a:avLst/>
          </a:prstGeom>
        </p:spPr>
        <p:txBody>
          <a:bodyPr anchor="t">
            <a:noAutofit/>
          </a:bodyPr>
          <a:lstStyle>
            <a:lvl1pPr marL="0" indent="0" algn="l">
              <a:lnSpc>
                <a:spcPct val="125000"/>
              </a:lnSpc>
              <a:spcBef>
                <a:spcPts val="1000"/>
              </a:spcBef>
              <a:buNone/>
              <a:defRPr sz="1400" cap="none" spc="100" baseline="0">
                <a:solidFill>
                  <a:schemeClr val="tx1"/>
                </a:solidFill>
                <a:latin typeface="+mn-lt"/>
              </a:defRPr>
            </a:lvl1pPr>
          </a:lstStyle>
          <a:p>
            <a:pPr lvl="0"/>
            <a:r>
              <a:rPr lang="en-US"/>
              <a:t>Click to add text</a:t>
            </a:r>
          </a:p>
        </p:txBody>
      </p:sp>
      <p:sp>
        <p:nvSpPr>
          <p:cNvPr id="15" name="Text Placeholder 10">
            <a:extLst>
              <a:ext uri="{FF2B5EF4-FFF2-40B4-BE49-F238E27FC236}">
                <a16:creationId xmlns:a16="http://schemas.microsoft.com/office/drawing/2014/main" id="{75F1DE6B-CBDA-40EB-A055-4FDC09ACC656}"/>
              </a:ext>
            </a:extLst>
          </p:cNvPr>
          <p:cNvSpPr>
            <a:spLocks noGrp="1"/>
          </p:cNvSpPr>
          <p:nvPr>
            <p:ph type="body" sz="quarter" idx="21" hasCustomPrompt="1"/>
          </p:nvPr>
        </p:nvSpPr>
        <p:spPr>
          <a:xfrm>
            <a:off x="5598135" y="4129479"/>
            <a:ext cx="2824355"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6" name="Text Placeholder 10">
            <a:extLst>
              <a:ext uri="{FF2B5EF4-FFF2-40B4-BE49-F238E27FC236}">
                <a16:creationId xmlns:a16="http://schemas.microsoft.com/office/drawing/2014/main" id="{A9593E99-8D88-45AD-83AF-7F7F9AB6930E}"/>
              </a:ext>
            </a:extLst>
          </p:cNvPr>
          <p:cNvSpPr>
            <a:spLocks noGrp="1"/>
          </p:cNvSpPr>
          <p:nvPr>
            <p:ph type="body" sz="quarter" idx="22" hasCustomPrompt="1"/>
          </p:nvPr>
        </p:nvSpPr>
        <p:spPr>
          <a:xfrm>
            <a:off x="8845966" y="4712146"/>
            <a:ext cx="2595758" cy="1117566"/>
          </a:xfrm>
          <a:prstGeom prst="rect">
            <a:avLst/>
          </a:prstGeom>
        </p:spPr>
        <p:txBody>
          <a:bodyPr anchor="t">
            <a:noAutofit/>
          </a:bodyPr>
          <a:lstStyle>
            <a:lvl1pPr marL="0" indent="0" algn="l">
              <a:lnSpc>
                <a:spcPct val="125000"/>
              </a:lnSpc>
              <a:spcBef>
                <a:spcPts val="1000"/>
              </a:spcBef>
              <a:buNone/>
              <a:defRPr sz="1400" cap="none" spc="100" baseline="0">
                <a:solidFill>
                  <a:schemeClr val="tx1"/>
                </a:solidFill>
                <a:latin typeface="+mn-lt"/>
              </a:defRPr>
            </a:lvl1pPr>
          </a:lstStyle>
          <a:p>
            <a:pPr lvl="0"/>
            <a:r>
              <a:rPr lang="en-US"/>
              <a:t>Click to add text</a:t>
            </a:r>
          </a:p>
        </p:txBody>
      </p:sp>
      <p:sp>
        <p:nvSpPr>
          <p:cNvPr id="17" name="Text Placeholder 10">
            <a:extLst>
              <a:ext uri="{FF2B5EF4-FFF2-40B4-BE49-F238E27FC236}">
                <a16:creationId xmlns:a16="http://schemas.microsoft.com/office/drawing/2014/main" id="{D95823CC-CA7F-4F5B-B442-48A39696933C}"/>
              </a:ext>
            </a:extLst>
          </p:cNvPr>
          <p:cNvSpPr>
            <a:spLocks noGrp="1"/>
          </p:cNvSpPr>
          <p:nvPr>
            <p:ph type="body" sz="quarter" idx="23" hasCustomPrompt="1"/>
          </p:nvPr>
        </p:nvSpPr>
        <p:spPr>
          <a:xfrm>
            <a:off x="8845966" y="4129479"/>
            <a:ext cx="2595758"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38F87501-8949-4796-90C5-50D20B54AAF9}"/>
              </a:ext>
            </a:extLst>
          </p:cNvPr>
          <p:cNvSpPr>
            <a:spLocks noGrp="1"/>
          </p:cNvSpPr>
          <p:nvPr>
            <p:ph type="title"/>
          </p:nvPr>
        </p:nvSpPr>
        <p:spPr>
          <a:xfrm>
            <a:off x="5586411" y="941112"/>
            <a:ext cx="6074545" cy="639192"/>
          </a:xfrm>
        </p:spPr>
        <p:txBody>
          <a:bodyPr/>
          <a:lstStyle/>
          <a:p>
            <a:r>
              <a:rPr lang="en-US"/>
              <a:t>Click to edit Master title style</a:t>
            </a:r>
            <a:endParaRPr lang="en-US" dirty="0"/>
          </a:p>
        </p:txBody>
      </p:sp>
    </p:spTree>
    <p:extLst>
      <p:ext uri="{BB962C8B-B14F-4D97-AF65-F5344CB8AC3E}">
        <p14:creationId xmlns:p14="http://schemas.microsoft.com/office/powerpoint/2010/main" val="39833672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70A3F71-78A0-4742-B701-4A1489F5A7CD}"/>
              </a:ext>
              <a:ext uri="{C183D7F6-B498-43B3-948B-1728B52AA6E4}">
                <adec:decorative xmlns:adec="http://schemas.microsoft.com/office/drawing/2017/decorative" val="1"/>
              </a:ext>
            </a:extLst>
          </p:cNvPr>
          <p:cNvSpPr/>
          <p:nvPr userDrawn="1"/>
        </p:nvSpPr>
        <p:spPr>
          <a:xfrm>
            <a:off x="0" y="3169108"/>
            <a:ext cx="4243755" cy="20771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Picture Placeholder 9">
            <a:extLst>
              <a:ext uri="{FF2B5EF4-FFF2-40B4-BE49-F238E27FC236}">
                <a16:creationId xmlns:a16="http://schemas.microsoft.com/office/drawing/2014/main" id="{2CB7E97A-4B46-429D-80E3-5A2E689EFAFE}"/>
              </a:ext>
            </a:extLst>
          </p:cNvPr>
          <p:cNvSpPr>
            <a:spLocks noGrp="1"/>
          </p:cNvSpPr>
          <p:nvPr>
            <p:ph type="pic" sz="quarter" idx="13" hasCustomPrompt="1"/>
          </p:nvPr>
        </p:nvSpPr>
        <p:spPr>
          <a:xfrm>
            <a:off x="3000375" y="466724"/>
            <a:ext cx="9191625" cy="6391275"/>
          </a:xfrm>
          <a:custGeom>
            <a:avLst/>
            <a:gdLst>
              <a:gd name="connsiteX0" fmla="*/ 0 w 9191625"/>
              <a:gd name="connsiteY0" fmla="*/ 0 h 6391275"/>
              <a:gd name="connsiteX1" fmla="*/ 9191625 w 9191625"/>
              <a:gd name="connsiteY1" fmla="*/ 0 h 6391275"/>
              <a:gd name="connsiteX2" fmla="*/ 9191625 w 9191625"/>
              <a:gd name="connsiteY2" fmla="*/ 6391275 h 6391275"/>
              <a:gd name="connsiteX3" fmla="*/ 0 w 9191625"/>
              <a:gd name="connsiteY3" fmla="*/ 6391275 h 6391275"/>
              <a:gd name="connsiteX4" fmla="*/ 0 w 9191625"/>
              <a:gd name="connsiteY4" fmla="*/ 4779506 h 6391275"/>
              <a:gd name="connsiteX5" fmla="*/ 1243380 w 9191625"/>
              <a:gd name="connsiteY5" fmla="*/ 4779506 h 6391275"/>
              <a:gd name="connsiteX6" fmla="*/ 1243380 w 9191625"/>
              <a:gd name="connsiteY6" fmla="*/ 2702384 h 6391275"/>
              <a:gd name="connsiteX7" fmla="*/ 0 w 9191625"/>
              <a:gd name="connsiteY7" fmla="*/ 2702384 h 6391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91625" h="6391275">
                <a:moveTo>
                  <a:pt x="0" y="0"/>
                </a:moveTo>
                <a:lnTo>
                  <a:pt x="9191625" y="0"/>
                </a:lnTo>
                <a:lnTo>
                  <a:pt x="9191625" y="6391275"/>
                </a:lnTo>
                <a:lnTo>
                  <a:pt x="0" y="6391275"/>
                </a:lnTo>
                <a:lnTo>
                  <a:pt x="0" y="4779506"/>
                </a:lnTo>
                <a:lnTo>
                  <a:pt x="1243380" y="4779506"/>
                </a:lnTo>
                <a:lnTo>
                  <a:pt x="1243380" y="2702384"/>
                </a:lnTo>
                <a:lnTo>
                  <a:pt x="0" y="2702384"/>
                </a:lnTo>
                <a:close/>
              </a:path>
            </a:pathLst>
          </a:custGeom>
        </p:spPr>
        <p:txBody>
          <a:bodyPr wrap="square">
            <a:noAutofit/>
          </a:bodyPr>
          <a:lstStyle>
            <a:lvl1pPr marL="0" indent="0" algn="ctr">
              <a:buNone/>
              <a:defRPr/>
            </a:lvl1pPr>
          </a:lstStyle>
          <a:p>
            <a:r>
              <a:rPr lang="en-US" dirty="0"/>
              <a:t>Click to add photo</a:t>
            </a:r>
          </a:p>
        </p:txBody>
      </p:sp>
      <p:sp>
        <p:nvSpPr>
          <p:cNvPr id="3" name="Date Placeholder 2">
            <a:extLst>
              <a:ext uri="{FF2B5EF4-FFF2-40B4-BE49-F238E27FC236}">
                <a16:creationId xmlns:a16="http://schemas.microsoft.com/office/drawing/2014/main" id="{6059D5F7-4F29-467D-8261-4E075BB20C92}"/>
              </a:ext>
            </a:extLst>
          </p:cNvPr>
          <p:cNvSpPr>
            <a:spLocks noGrp="1"/>
          </p:cNvSpPr>
          <p:nvPr>
            <p:ph type="dt" sz="half" idx="10"/>
          </p:nvPr>
        </p:nvSpPr>
        <p:spPr/>
        <p:txBody>
          <a:bodyPr>
            <a:noAutofit/>
          </a:bodyPr>
          <a:lstStyle>
            <a:lvl1pPr>
              <a:defRPr>
                <a:solidFill>
                  <a:schemeClr val="accent1"/>
                </a:solidFill>
              </a:defRPr>
            </a:lvl1pPr>
          </a:lstStyle>
          <a:p>
            <a:r>
              <a:rPr lang="en-US" dirty="0"/>
              <a:t>8/03/20XX</a:t>
            </a:r>
          </a:p>
        </p:txBody>
      </p:sp>
      <p:sp>
        <p:nvSpPr>
          <p:cNvPr id="4" name="Footer Placeholder 3">
            <a:extLst>
              <a:ext uri="{FF2B5EF4-FFF2-40B4-BE49-F238E27FC236}">
                <a16:creationId xmlns:a16="http://schemas.microsoft.com/office/drawing/2014/main" id="{DE2C6787-293A-4CC2-A2D2-E2881CC61451}"/>
              </a:ext>
            </a:extLst>
          </p:cNvPr>
          <p:cNvSpPr>
            <a:spLocks noGrp="1"/>
          </p:cNvSpPr>
          <p:nvPr>
            <p:ph type="ftr" sz="quarter" idx="11"/>
          </p:nvPr>
        </p:nvSpPr>
        <p:spPr/>
        <p:txBody>
          <a:bodyPr>
            <a:noAutofit/>
          </a:bodyPr>
          <a:lstStyle>
            <a:lvl1pPr>
              <a:defRPr>
                <a:solidFill>
                  <a:schemeClr val="accent1"/>
                </a:solidFill>
              </a:defRPr>
            </a:lvl1pPr>
          </a:lstStyle>
          <a:p>
            <a:r>
              <a:rPr lang="en-US" dirty="0"/>
              <a:t>PITCH DECK</a:t>
            </a:r>
          </a:p>
        </p:txBody>
      </p:sp>
      <p:sp>
        <p:nvSpPr>
          <p:cNvPr id="5" name="Slide Number Placeholder 4">
            <a:extLst>
              <a:ext uri="{FF2B5EF4-FFF2-40B4-BE49-F238E27FC236}">
                <a16:creationId xmlns:a16="http://schemas.microsoft.com/office/drawing/2014/main" id="{A611C36F-4448-4279-8552-28C42ECE4928}"/>
              </a:ext>
            </a:extLst>
          </p:cNvPr>
          <p:cNvSpPr>
            <a:spLocks noGrp="1"/>
          </p:cNvSpPr>
          <p:nvPr>
            <p:ph type="sldNum" sz="quarter" idx="12"/>
          </p:nvPr>
        </p:nvSpPr>
        <p:spPr/>
        <p:txBody>
          <a:bodyPr>
            <a:noAutofit/>
          </a:bodyPr>
          <a:lstStyle>
            <a:lvl1pPr>
              <a:defRPr>
                <a:solidFill>
                  <a:schemeClr val="accent1"/>
                </a:solidFill>
              </a:defRPr>
            </a:lvl1pPr>
          </a:lstStyle>
          <a:p>
            <a:fld id="{BF860B6F-2FE3-4DE6-9496-980E987E7466}" type="slidenum">
              <a:rPr lang="en-US" smtClean="0"/>
              <a:pPr/>
              <a:t>‹#›</a:t>
            </a:fld>
            <a:endParaRPr lang="en-US" dirty="0"/>
          </a:p>
        </p:txBody>
      </p:sp>
      <p:sp>
        <p:nvSpPr>
          <p:cNvPr id="8" name="Text Placeholder 10">
            <a:extLst>
              <a:ext uri="{FF2B5EF4-FFF2-40B4-BE49-F238E27FC236}">
                <a16:creationId xmlns:a16="http://schemas.microsoft.com/office/drawing/2014/main" id="{CCB8AC8A-361C-4A01-AEB1-112BEAC4873A}"/>
              </a:ext>
            </a:extLst>
          </p:cNvPr>
          <p:cNvSpPr>
            <a:spLocks noGrp="1"/>
          </p:cNvSpPr>
          <p:nvPr>
            <p:ph type="body" sz="quarter" idx="16" hasCustomPrompt="1"/>
          </p:nvPr>
        </p:nvSpPr>
        <p:spPr>
          <a:xfrm>
            <a:off x="362133" y="3384898"/>
            <a:ext cx="3519487" cy="1588392"/>
          </a:xfrm>
          <a:prstGeom prst="rect">
            <a:avLst/>
          </a:prstGeom>
        </p:spPr>
        <p:txBody>
          <a:bodyPr anchor="ctr">
            <a:noAutofit/>
          </a:bodyPr>
          <a:lstStyle>
            <a:lvl1pPr marL="0" indent="0" algn="l">
              <a:lnSpc>
                <a:spcPct val="150000"/>
              </a:lnSpc>
              <a:spcBef>
                <a:spcPts val="0"/>
              </a:spcBef>
              <a:buNone/>
              <a:defRPr sz="1600" cap="none" spc="10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BE847092-EAA4-4108-A528-108AD1F96436}"/>
              </a:ext>
            </a:extLst>
          </p:cNvPr>
          <p:cNvSpPr>
            <a:spLocks noGrp="1"/>
          </p:cNvSpPr>
          <p:nvPr>
            <p:ph type="title" hasCustomPrompt="1"/>
          </p:nvPr>
        </p:nvSpPr>
        <p:spPr>
          <a:xfrm>
            <a:off x="1200518" y="2211168"/>
            <a:ext cx="5829300" cy="662096"/>
          </a:xfrm>
        </p:spPr>
        <p:txBody>
          <a:bodyPr/>
          <a:lstStyle>
            <a:lvl1pPr>
              <a:defRPr/>
            </a:lvl1pPr>
          </a:lstStyle>
          <a:p>
            <a:r>
              <a:rPr lang="en-US" dirty="0"/>
              <a:t>Click to add title</a:t>
            </a:r>
          </a:p>
        </p:txBody>
      </p:sp>
    </p:spTree>
    <p:extLst>
      <p:ext uri="{BB962C8B-B14F-4D97-AF65-F5344CB8AC3E}">
        <p14:creationId xmlns:p14="http://schemas.microsoft.com/office/powerpoint/2010/main" val="2967000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Tit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CFABFC7-4108-49F4-A75A-5AB472AA2031}"/>
              </a:ext>
              <a:ext uri="{C183D7F6-B498-43B3-948B-1728B52AA6E4}">
                <adec:decorative xmlns:adec="http://schemas.microsoft.com/office/drawing/2017/decorative" val="1"/>
              </a:ext>
            </a:extLst>
          </p:cNvPr>
          <p:cNvSpPr/>
          <p:nvPr userDrawn="1"/>
        </p:nvSpPr>
        <p:spPr>
          <a:xfrm>
            <a:off x="0" y="2847139"/>
            <a:ext cx="12192000" cy="116372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Picture Placeholder 6">
            <a:extLst>
              <a:ext uri="{FF2B5EF4-FFF2-40B4-BE49-F238E27FC236}">
                <a16:creationId xmlns:a16="http://schemas.microsoft.com/office/drawing/2014/main" id="{B162CB3A-11BC-4C5C-B53D-B965CFA2B685}"/>
              </a:ext>
            </a:extLst>
          </p:cNvPr>
          <p:cNvSpPr>
            <a:spLocks noGrp="1"/>
          </p:cNvSpPr>
          <p:nvPr>
            <p:ph type="pic" sz="quarter" idx="10" hasCustomPrompt="1"/>
          </p:nvPr>
        </p:nvSpPr>
        <p:spPr>
          <a:xfrm>
            <a:off x="466725" y="466725"/>
            <a:ext cx="11258550" cy="5924550"/>
          </a:xfrm>
          <a:custGeom>
            <a:avLst/>
            <a:gdLst>
              <a:gd name="connsiteX0" fmla="*/ 0 w 11258550"/>
              <a:gd name="connsiteY0" fmla="*/ 3544135 h 5924550"/>
              <a:gd name="connsiteX1" fmla="*/ 11258550 w 11258550"/>
              <a:gd name="connsiteY1" fmla="*/ 3544135 h 5924550"/>
              <a:gd name="connsiteX2" fmla="*/ 11258550 w 11258550"/>
              <a:gd name="connsiteY2" fmla="*/ 5924550 h 5924550"/>
              <a:gd name="connsiteX3" fmla="*/ 0 w 11258550"/>
              <a:gd name="connsiteY3" fmla="*/ 5924550 h 5924550"/>
              <a:gd name="connsiteX4" fmla="*/ 0 w 11258550"/>
              <a:gd name="connsiteY4" fmla="*/ 0 h 5924550"/>
              <a:gd name="connsiteX5" fmla="*/ 11258550 w 11258550"/>
              <a:gd name="connsiteY5" fmla="*/ 0 h 5924550"/>
              <a:gd name="connsiteX6" fmla="*/ 11258550 w 11258550"/>
              <a:gd name="connsiteY6" fmla="*/ 2380414 h 5924550"/>
              <a:gd name="connsiteX7" fmla="*/ 0 w 11258550"/>
              <a:gd name="connsiteY7" fmla="*/ 2380414 h 592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58550" h="5924550">
                <a:moveTo>
                  <a:pt x="0" y="3544135"/>
                </a:moveTo>
                <a:lnTo>
                  <a:pt x="11258550" y="3544135"/>
                </a:lnTo>
                <a:lnTo>
                  <a:pt x="11258550" y="5924550"/>
                </a:lnTo>
                <a:lnTo>
                  <a:pt x="0" y="5924550"/>
                </a:lnTo>
                <a:close/>
                <a:moveTo>
                  <a:pt x="0" y="0"/>
                </a:moveTo>
                <a:lnTo>
                  <a:pt x="11258550" y="0"/>
                </a:lnTo>
                <a:lnTo>
                  <a:pt x="11258550" y="2380414"/>
                </a:lnTo>
                <a:lnTo>
                  <a:pt x="0" y="2380414"/>
                </a:lnTo>
                <a:close/>
              </a:path>
            </a:pathLst>
          </a:custGeom>
        </p:spPr>
        <p:txBody>
          <a:bodyPr wrap="square">
            <a:noAutofit/>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DF9EBBDF-3A3F-40FD-9752-1D92BFAD1908}"/>
              </a:ext>
            </a:extLst>
          </p:cNvPr>
          <p:cNvSpPr>
            <a:spLocks noGrp="1"/>
          </p:cNvSpPr>
          <p:nvPr>
            <p:ph type="title" hasCustomPrompt="1"/>
          </p:nvPr>
        </p:nvSpPr>
        <p:spPr>
          <a:xfrm>
            <a:off x="1889738" y="3001020"/>
            <a:ext cx="8412524" cy="938559"/>
          </a:xfrm>
        </p:spPr>
        <p:txBody>
          <a:bodyPr/>
          <a:lstStyle>
            <a:lvl1pPr algn="ctr">
              <a:defRPr sz="5000" spc="100" baseline="0"/>
            </a:lvl1pPr>
          </a:lstStyle>
          <a:p>
            <a:r>
              <a:rPr lang="en-US" dirty="0"/>
              <a:t>Click to add title</a:t>
            </a:r>
          </a:p>
        </p:txBody>
      </p:sp>
    </p:spTree>
    <p:extLst>
      <p:ext uri="{BB962C8B-B14F-4D97-AF65-F5344CB8AC3E}">
        <p14:creationId xmlns:p14="http://schemas.microsoft.com/office/powerpoint/2010/main" val="3462329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86457E51-8279-450D-ABC2-889F91AD715A}"/>
              </a:ext>
            </a:extLst>
          </p:cNvPr>
          <p:cNvSpPr>
            <a:spLocks noGrp="1"/>
          </p:cNvSpPr>
          <p:nvPr>
            <p:ph type="dt" sz="half" idx="10"/>
          </p:nvPr>
        </p:nvSpPr>
        <p:spPr/>
        <p:txBody>
          <a:bodyPr>
            <a:noAutofit/>
          </a:bodyPr>
          <a:lstStyle/>
          <a:p>
            <a:r>
              <a:rPr lang="en-US" dirty="0"/>
              <a:t>8/03/20XX</a:t>
            </a:r>
          </a:p>
        </p:txBody>
      </p:sp>
      <p:sp>
        <p:nvSpPr>
          <p:cNvPr id="6" name="Footer Placeholder 5">
            <a:extLst>
              <a:ext uri="{FF2B5EF4-FFF2-40B4-BE49-F238E27FC236}">
                <a16:creationId xmlns:a16="http://schemas.microsoft.com/office/drawing/2014/main" id="{44F52AC3-8AAB-49A9-8BB4-9A82193F9C05}"/>
              </a:ext>
            </a:extLst>
          </p:cNvPr>
          <p:cNvSpPr>
            <a:spLocks noGrp="1"/>
          </p:cNvSpPr>
          <p:nvPr>
            <p:ph type="ftr" sz="quarter" idx="11"/>
          </p:nvPr>
        </p:nvSpPr>
        <p:spPr/>
        <p:txBody>
          <a:bodyPr>
            <a:noAutofit/>
          </a:bodyPr>
          <a:lstStyle/>
          <a:p>
            <a:r>
              <a:rPr lang="en-US" dirty="0"/>
              <a:t>PITCH DECK</a:t>
            </a:r>
          </a:p>
        </p:txBody>
      </p:sp>
      <p:sp>
        <p:nvSpPr>
          <p:cNvPr id="7" name="Slide Number Placeholder 6">
            <a:extLst>
              <a:ext uri="{FF2B5EF4-FFF2-40B4-BE49-F238E27FC236}">
                <a16:creationId xmlns:a16="http://schemas.microsoft.com/office/drawing/2014/main" id="{C242EBEF-1685-466C-9FC9-D1A2D4A6895D}"/>
              </a:ext>
            </a:extLst>
          </p:cNvPr>
          <p:cNvSpPr>
            <a:spLocks noGrp="1"/>
          </p:cNvSpPr>
          <p:nvPr>
            <p:ph type="sldNum" sz="quarter" idx="12"/>
          </p:nvPr>
        </p:nvSpPr>
        <p:spPr/>
        <p:txBody>
          <a:bodyPr>
            <a:noAutofit/>
          </a:bodyPr>
          <a:lstStyle/>
          <a:p>
            <a:fld id="{BF860B6F-2FE3-4DE6-9496-980E987E7466}" type="slidenum">
              <a:rPr lang="en-US" smtClean="0"/>
              <a:t>‹#›</a:t>
            </a:fld>
            <a:endParaRPr lang="en-US" dirty="0"/>
          </a:p>
        </p:txBody>
      </p:sp>
      <p:sp>
        <p:nvSpPr>
          <p:cNvPr id="8" name="Picture Placeholder 7">
            <a:extLst>
              <a:ext uri="{FF2B5EF4-FFF2-40B4-BE49-F238E27FC236}">
                <a16:creationId xmlns:a16="http://schemas.microsoft.com/office/drawing/2014/main" id="{5360F31D-8187-4BBF-807F-BCD7628363E1}"/>
              </a:ext>
            </a:extLst>
          </p:cNvPr>
          <p:cNvSpPr>
            <a:spLocks noGrp="1"/>
          </p:cNvSpPr>
          <p:nvPr>
            <p:ph type="pic" sz="quarter" idx="13" hasCustomPrompt="1"/>
          </p:nvPr>
        </p:nvSpPr>
        <p:spPr>
          <a:xfrm flipH="1">
            <a:off x="1" y="466725"/>
            <a:ext cx="6096000" cy="5924550"/>
          </a:xfrm>
        </p:spPr>
        <p:txBody>
          <a:bodyPr>
            <a:noAutofit/>
          </a:bodyPr>
          <a:lstStyle>
            <a:lvl1pPr marL="0" indent="0" algn="ctr">
              <a:buNone/>
              <a:defRPr/>
            </a:lvl1pPr>
          </a:lstStyle>
          <a:p>
            <a:r>
              <a:rPr lang="en-US" dirty="0"/>
              <a:t>Click to add photo</a:t>
            </a:r>
          </a:p>
        </p:txBody>
      </p:sp>
      <p:sp>
        <p:nvSpPr>
          <p:cNvPr id="10" name="Text Placeholder 10">
            <a:extLst>
              <a:ext uri="{FF2B5EF4-FFF2-40B4-BE49-F238E27FC236}">
                <a16:creationId xmlns:a16="http://schemas.microsoft.com/office/drawing/2014/main" id="{361D3AC4-50E4-442B-88DA-99E01D461FAD}"/>
              </a:ext>
            </a:extLst>
          </p:cNvPr>
          <p:cNvSpPr>
            <a:spLocks noGrp="1"/>
          </p:cNvSpPr>
          <p:nvPr>
            <p:ph type="body" sz="quarter" idx="16" hasCustomPrompt="1"/>
          </p:nvPr>
        </p:nvSpPr>
        <p:spPr>
          <a:xfrm>
            <a:off x="6934200" y="2183098"/>
            <a:ext cx="4419600" cy="642075"/>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1" name="Text Placeholder 10">
            <a:extLst>
              <a:ext uri="{FF2B5EF4-FFF2-40B4-BE49-F238E27FC236}">
                <a16:creationId xmlns:a16="http://schemas.microsoft.com/office/drawing/2014/main" id="{2BA1C8C7-E942-4381-8DFB-35C0D375D503}"/>
              </a:ext>
            </a:extLst>
          </p:cNvPr>
          <p:cNvSpPr>
            <a:spLocks noGrp="1"/>
          </p:cNvSpPr>
          <p:nvPr>
            <p:ph type="body" sz="quarter" idx="17" hasCustomPrompt="1"/>
          </p:nvPr>
        </p:nvSpPr>
        <p:spPr>
          <a:xfrm>
            <a:off x="6934200" y="1632228"/>
            <a:ext cx="4419600" cy="550870"/>
          </a:xfrm>
          <a:prstGeom prst="rect">
            <a:avLst/>
          </a:prstGeom>
        </p:spPr>
        <p:txBody>
          <a:bodyPr anchor="b">
            <a:noAutofit/>
          </a:bodyPr>
          <a:lstStyle>
            <a:lvl1pPr marL="0" indent="0" algn="l">
              <a:buNone/>
              <a:defRPr sz="1600" cap="all" spc="100" baseline="0">
                <a:solidFill>
                  <a:schemeClr val="accent1"/>
                </a:solidFill>
                <a:latin typeface="+mj-lt"/>
              </a:defRPr>
            </a:lvl1pPr>
          </a:lstStyle>
          <a:p>
            <a:pPr lvl="0"/>
            <a:r>
              <a:rPr lang="en-US"/>
              <a:t>Click to add subtitle</a:t>
            </a:r>
          </a:p>
        </p:txBody>
      </p:sp>
      <p:sp>
        <p:nvSpPr>
          <p:cNvPr id="18" name="Text Placeholder 10">
            <a:extLst>
              <a:ext uri="{FF2B5EF4-FFF2-40B4-BE49-F238E27FC236}">
                <a16:creationId xmlns:a16="http://schemas.microsoft.com/office/drawing/2014/main" id="{619FB69F-436E-4680-805E-129656D1FC8B}"/>
              </a:ext>
            </a:extLst>
          </p:cNvPr>
          <p:cNvSpPr>
            <a:spLocks noGrp="1"/>
          </p:cNvSpPr>
          <p:nvPr>
            <p:ph type="body" sz="quarter" idx="18" hasCustomPrompt="1"/>
          </p:nvPr>
        </p:nvSpPr>
        <p:spPr>
          <a:xfrm>
            <a:off x="6934200" y="3732794"/>
            <a:ext cx="4419600" cy="642075"/>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9" name="Text Placeholder 10">
            <a:extLst>
              <a:ext uri="{FF2B5EF4-FFF2-40B4-BE49-F238E27FC236}">
                <a16:creationId xmlns:a16="http://schemas.microsoft.com/office/drawing/2014/main" id="{9EEFB823-5D40-4C5F-8E5C-8DA54596313D}"/>
              </a:ext>
            </a:extLst>
          </p:cNvPr>
          <p:cNvSpPr>
            <a:spLocks noGrp="1"/>
          </p:cNvSpPr>
          <p:nvPr>
            <p:ph type="body" sz="quarter" idx="19" hasCustomPrompt="1"/>
          </p:nvPr>
        </p:nvSpPr>
        <p:spPr>
          <a:xfrm>
            <a:off x="6934200" y="3181924"/>
            <a:ext cx="4419600" cy="550870"/>
          </a:xfrm>
          <a:prstGeom prst="rect">
            <a:avLst/>
          </a:prstGeom>
        </p:spPr>
        <p:txBody>
          <a:bodyPr anchor="b">
            <a:noAutofit/>
          </a:bodyPr>
          <a:lstStyle>
            <a:lvl1pPr marL="0" indent="0" algn="l">
              <a:buNone/>
              <a:defRPr sz="1600" cap="all" spc="100" baseline="0">
                <a:solidFill>
                  <a:schemeClr val="accent1"/>
                </a:solidFill>
                <a:latin typeface="+mj-lt"/>
              </a:defRPr>
            </a:lvl1pPr>
          </a:lstStyle>
          <a:p>
            <a:pPr lvl="0"/>
            <a:r>
              <a:rPr lang="en-US"/>
              <a:t>Click to add subtitle</a:t>
            </a:r>
          </a:p>
        </p:txBody>
      </p:sp>
      <p:sp>
        <p:nvSpPr>
          <p:cNvPr id="20" name="Text Placeholder 10">
            <a:extLst>
              <a:ext uri="{FF2B5EF4-FFF2-40B4-BE49-F238E27FC236}">
                <a16:creationId xmlns:a16="http://schemas.microsoft.com/office/drawing/2014/main" id="{97A70DDF-2854-466D-AE9A-7AA7BF32982D}"/>
              </a:ext>
            </a:extLst>
          </p:cNvPr>
          <p:cNvSpPr>
            <a:spLocks noGrp="1"/>
          </p:cNvSpPr>
          <p:nvPr>
            <p:ph type="body" sz="quarter" idx="20" hasCustomPrompt="1"/>
          </p:nvPr>
        </p:nvSpPr>
        <p:spPr>
          <a:xfrm>
            <a:off x="6934200" y="5307885"/>
            <a:ext cx="4419600" cy="642075"/>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1" name="Text Placeholder 10">
            <a:extLst>
              <a:ext uri="{FF2B5EF4-FFF2-40B4-BE49-F238E27FC236}">
                <a16:creationId xmlns:a16="http://schemas.microsoft.com/office/drawing/2014/main" id="{C6C41E82-34D6-471D-81E8-FCA62C7F22F7}"/>
              </a:ext>
            </a:extLst>
          </p:cNvPr>
          <p:cNvSpPr>
            <a:spLocks noGrp="1"/>
          </p:cNvSpPr>
          <p:nvPr>
            <p:ph type="body" sz="quarter" idx="21" hasCustomPrompt="1"/>
          </p:nvPr>
        </p:nvSpPr>
        <p:spPr>
          <a:xfrm>
            <a:off x="6934200" y="4757015"/>
            <a:ext cx="4419600" cy="550870"/>
          </a:xfrm>
          <a:prstGeom prst="rect">
            <a:avLst/>
          </a:prstGeom>
        </p:spPr>
        <p:txBody>
          <a:bodyPr anchor="b">
            <a:noAutofit/>
          </a:bodyPr>
          <a:lstStyle>
            <a:lvl1pPr marL="0" indent="0" algn="l">
              <a:buNone/>
              <a:defRPr sz="1600" cap="all" spc="100" baseline="0">
                <a:solidFill>
                  <a:schemeClr val="accent1"/>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7A0E1AE8-90BE-4DE3-93E9-B997D48FE671}"/>
              </a:ext>
            </a:extLst>
          </p:cNvPr>
          <p:cNvSpPr>
            <a:spLocks noGrp="1"/>
          </p:cNvSpPr>
          <p:nvPr>
            <p:ph type="title" hasCustomPrompt="1"/>
          </p:nvPr>
        </p:nvSpPr>
        <p:spPr>
          <a:xfrm>
            <a:off x="4513162" y="668924"/>
            <a:ext cx="6041908" cy="642075"/>
          </a:xfrm>
        </p:spPr>
        <p:txBody>
          <a:bodyPr/>
          <a:lstStyle>
            <a:lvl1pPr>
              <a:defRPr/>
            </a:lvl1pPr>
          </a:lstStyle>
          <a:p>
            <a:r>
              <a:rPr lang="en-US" dirty="0"/>
              <a:t>Click to add title</a:t>
            </a:r>
          </a:p>
        </p:txBody>
      </p:sp>
    </p:spTree>
    <p:extLst>
      <p:ext uri="{BB962C8B-B14F-4D97-AF65-F5344CB8AC3E}">
        <p14:creationId xmlns:p14="http://schemas.microsoft.com/office/powerpoint/2010/main" val="740568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E12FB566-AB0F-4A84-A379-5B7A132A1E1B}"/>
              </a:ext>
            </a:extLst>
          </p:cNvPr>
          <p:cNvSpPr>
            <a:spLocks noGrp="1"/>
          </p:cNvSpPr>
          <p:nvPr>
            <p:ph type="dt" sz="half" idx="10"/>
          </p:nvPr>
        </p:nvSpPr>
        <p:spPr/>
        <p:txBody>
          <a:bodyPr>
            <a:noAutofit/>
          </a:bodyPr>
          <a:lstStyle/>
          <a:p>
            <a:r>
              <a:rPr lang="en-US" dirty="0"/>
              <a:t>8/03/20XX</a:t>
            </a:r>
          </a:p>
        </p:txBody>
      </p:sp>
      <p:sp>
        <p:nvSpPr>
          <p:cNvPr id="6" name="Footer Placeholder 5">
            <a:extLst>
              <a:ext uri="{FF2B5EF4-FFF2-40B4-BE49-F238E27FC236}">
                <a16:creationId xmlns:a16="http://schemas.microsoft.com/office/drawing/2014/main" id="{310B01EE-E344-461A-85A0-3AA7F83AA4FD}"/>
              </a:ext>
            </a:extLst>
          </p:cNvPr>
          <p:cNvSpPr>
            <a:spLocks noGrp="1"/>
          </p:cNvSpPr>
          <p:nvPr>
            <p:ph type="ftr" sz="quarter" idx="11"/>
          </p:nvPr>
        </p:nvSpPr>
        <p:spPr/>
        <p:txBody>
          <a:bodyPr>
            <a:noAutofit/>
          </a:bodyPr>
          <a:lstStyle/>
          <a:p>
            <a:r>
              <a:rPr lang="en-US" dirty="0"/>
              <a:t>PITCH DECK</a:t>
            </a:r>
          </a:p>
        </p:txBody>
      </p:sp>
      <p:sp>
        <p:nvSpPr>
          <p:cNvPr id="7" name="Slide Number Placeholder 6">
            <a:extLst>
              <a:ext uri="{FF2B5EF4-FFF2-40B4-BE49-F238E27FC236}">
                <a16:creationId xmlns:a16="http://schemas.microsoft.com/office/drawing/2014/main" id="{6C09A25E-2DC1-49B1-A962-EFCDB81F9314}"/>
              </a:ext>
            </a:extLst>
          </p:cNvPr>
          <p:cNvSpPr>
            <a:spLocks noGrp="1"/>
          </p:cNvSpPr>
          <p:nvPr>
            <p:ph type="sldNum" sz="quarter" idx="12"/>
          </p:nvPr>
        </p:nvSpPr>
        <p:spPr/>
        <p:txBody>
          <a:bodyPr>
            <a:noAutofit/>
          </a:bodyPr>
          <a:lstStyle/>
          <a:p>
            <a:fld id="{BF860B6F-2FE3-4DE6-9496-980E987E7466}" type="slidenum">
              <a:rPr lang="en-US" smtClean="0"/>
              <a:t>‹#›</a:t>
            </a:fld>
            <a:endParaRPr lang="en-US" dirty="0"/>
          </a:p>
        </p:txBody>
      </p:sp>
      <p:sp>
        <p:nvSpPr>
          <p:cNvPr id="8" name="Picture Placeholder 7">
            <a:extLst>
              <a:ext uri="{FF2B5EF4-FFF2-40B4-BE49-F238E27FC236}">
                <a16:creationId xmlns:a16="http://schemas.microsoft.com/office/drawing/2014/main" id="{6848D9ED-15C8-4EA0-B95F-CFD1BAF0A547}"/>
              </a:ext>
            </a:extLst>
          </p:cNvPr>
          <p:cNvSpPr>
            <a:spLocks noGrp="1"/>
          </p:cNvSpPr>
          <p:nvPr>
            <p:ph type="pic" sz="quarter" idx="13" hasCustomPrompt="1"/>
          </p:nvPr>
        </p:nvSpPr>
        <p:spPr>
          <a:xfrm flipH="1">
            <a:off x="1809750" y="475743"/>
            <a:ext cx="6475268" cy="5915532"/>
          </a:xfrm>
        </p:spPr>
        <p:txBody>
          <a:bodyPr>
            <a:noAutofit/>
          </a:bodyPr>
          <a:lstStyle>
            <a:lvl1pPr marL="0" indent="0" algn="ctr">
              <a:buNone/>
              <a:defRPr/>
            </a:lvl1pPr>
          </a:lstStyle>
          <a:p>
            <a:r>
              <a:rPr lang="en-US" dirty="0"/>
              <a:t>Click to add photo</a:t>
            </a:r>
          </a:p>
        </p:txBody>
      </p:sp>
      <p:sp>
        <p:nvSpPr>
          <p:cNvPr id="11" name="Text Placeholder 10">
            <a:extLst>
              <a:ext uri="{FF2B5EF4-FFF2-40B4-BE49-F238E27FC236}">
                <a16:creationId xmlns:a16="http://schemas.microsoft.com/office/drawing/2014/main" id="{2CEF9385-3B06-4216-9420-A91190C6B7CC}"/>
              </a:ext>
            </a:extLst>
          </p:cNvPr>
          <p:cNvSpPr>
            <a:spLocks noGrp="1"/>
          </p:cNvSpPr>
          <p:nvPr>
            <p:ph type="body" sz="quarter" idx="16" hasCustomPrompt="1"/>
          </p:nvPr>
        </p:nvSpPr>
        <p:spPr>
          <a:xfrm>
            <a:off x="8691419" y="1125633"/>
            <a:ext cx="2937452" cy="1192694"/>
          </a:xfrm>
          <a:prstGeom prst="rect">
            <a:avLst/>
          </a:prstGeom>
        </p:spPr>
        <p:txBody>
          <a:bodyPr anchor="t">
            <a:noAutofit/>
          </a:bodyPr>
          <a:lstStyle>
            <a:lvl1pPr marL="0" indent="0" algn="l">
              <a:lnSpc>
                <a:spcPct val="100000"/>
              </a:lnSpc>
              <a:spcBef>
                <a:spcPts val="1000"/>
              </a:spcBef>
              <a:buNone/>
              <a:defRPr sz="1400" cap="none" spc="100" baseline="0">
                <a:solidFill>
                  <a:schemeClr val="tx1"/>
                </a:solidFill>
                <a:latin typeface="+mn-lt"/>
              </a:defRPr>
            </a:lvl1pPr>
          </a:lstStyle>
          <a:p>
            <a:pPr lvl="0"/>
            <a:r>
              <a:rPr lang="en-US"/>
              <a:t>Click to add text</a:t>
            </a:r>
          </a:p>
        </p:txBody>
      </p:sp>
      <p:sp>
        <p:nvSpPr>
          <p:cNvPr id="12" name="Text Placeholder 10">
            <a:extLst>
              <a:ext uri="{FF2B5EF4-FFF2-40B4-BE49-F238E27FC236}">
                <a16:creationId xmlns:a16="http://schemas.microsoft.com/office/drawing/2014/main" id="{D01ADD07-F155-4B1F-B204-2284F6999B7D}"/>
              </a:ext>
            </a:extLst>
          </p:cNvPr>
          <p:cNvSpPr>
            <a:spLocks noGrp="1"/>
          </p:cNvSpPr>
          <p:nvPr>
            <p:ph type="body" sz="quarter" idx="17" hasCustomPrompt="1"/>
          </p:nvPr>
        </p:nvSpPr>
        <p:spPr>
          <a:xfrm>
            <a:off x="8691419" y="746129"/>
            <a:ext cx="2937452" cy="426393"/>
          </a:xfrm>
          <a:prstGeom prst="rect">
            <a:avLst/>
          </a:prstGeom>
        </p:spPr>
        <p:txBody>
          <a:bodyPr anchor="t">
            <a:noAutofit/>
          </a:bodyPr>
          <a:lstStyle>
            <a:lvl1pPr marL="0" indent="0" algn="l">
              <a:buNone/>
              <a:defRPr sz="2000" cap="all" spc="100" baseline="0">
                <a:solidFill>
                  <a:schemeClr val="accent4"/>
                </a:solidFill>
                <a:latin typeface="+mj-lt"/>
              </a:defRPr>
            </a:lvl1pPr>
          </a:lstStyle>
          <a:p>
            <a:pPr lvl="0"/>
            <a:r>
              <a:rPr lang="en-US"/>
              <a:t>Click to add subtitle</a:t>
            </a:r>
          </a:p>
        </p:txBody>
      </p:sp>
      <p:sp>
        <p:nvSpPr>
          <p:cNvPr id="13" name="Text Placeholder 10">
            <a:extLst>
              <a:ext uri="{FF2B5EF4-FFF2-40B4-BE49-F238E27FC236}">
                <a16:creationId xmlns:a16="http://schemas.microsoft.com/office/drawing/2014/main" id="{129012F5-57FB-4F6F-8FF8-DBA65EC1EF02}"/>
              </a:ext>
            </a:extLst>
          </p:cNvPr>
          <p:cNvSpPr>
            <a:spLocks noGrp="1"/>
          </p:cNvSpPr>
          <p:nvPr>
            <p:ph type="body" sz="quarter" idx="18" hasCustomPrompt="1"/>
          </p:nvPr>
        </p:nvSpPr>
        <p:spPr>
          <a:xfrm>
            <a:off x="8691419" y="4716842"/>
            <a:ext cx="2937452" cy="1106662"/>
          </a:xfrm>
          <a:prstGeom prst="rect">
            <a:avLst/>
          </a:prstGeom>
        </p:spPr>
        <p:txBody>
          <a:bodyPr anchor="t">
            <a:noAutofit/>
          </a:bodyPr>
          <a:lstStyle>
            <a:lvl1pPr marL="0" indent="0" algn="l">
              <a:lnSpc>
                <a:spcPct val="100000"/>
              </a:lnSpc>
              <a:spcBef>
                <a:spcPts val="1000"/>
              </a:spcBef>
              <a:buNone/>
              <a:defRPr sz="1400" cap="none" spc="100" baseline="0">
                <a:solidFill>
                  <a:schemeClr val="tx1"/>
                </a:solidFill>
                <a:latin typeface="+mn-lt"/>
              </a:defRPr>
            </a:lvl1pPr>
          </a:lstStyle>
          <a:p>
            <a:pPr lvl="0"/>
            <a:r>
              <a:rPr lang="en-US"/>
              <a:t>Click to add text</a:t>
            </a:r>
          </a:p>
        </p:txBody>
      </p:sp>
      <p:sp>
        <p:nvSpPr>
          <p:cNvPr id="14" name="Text Placeholder 10">
            <a:extLst>
              <a:ext uri="{FF2B5EF4-FFF2-40B4-BE49-F238E27FC236}">
                <a16:creationId xmlns:a16="http://schemas.microsoft.com/office/drawing/2014/main" id="{FF8E7E45-85D4-40EE-836F-76055F0F8E75}"/>
              </a:ext>
            </a:extLst>
          </p:cNvPr>
          <p:cNvSpPr>
            <a:spLocks noGrp="1"/>
          </p:cNvSpPr>
          <p:nvPr>
            <p:ph type="body" sz="quarter" idx="19" hasCustomPrompt="1"/>
          </p:nvPr>
        </p:nvSpPr>
        <p:spPr>
          <a:xfrm>
            <a:off x="8691419" y="4337338"/>
            <a:ext cx="2937452" cy="426393"/>
          </a:xfrm>
          <a:prstGeom prst="rect">
            <a:avLst/>
          </a:prstGeom>
        </p:spPr>
        <p:txBody>
          <a:bodyPr anchor="t">
            <a:noAutofit/>
          </a:bodyPr>
          <a:lstStyle>
            <a:lvl1pPr marL="0" indent="0" algn="l">
              <a:buNone/>
              <a:defRPr sz="2000" cap="all" spc="100" baseline="0">
                <a:solidFill>
                  <a:schemeClr val="accent4"/>
                </a:solidFill>
                <a:latin typeface="+mj-lt"/>
              </a:defRPr>
            </a:lvl1pPr>
          </a:lstStyle>
          <a:p>
            <a:pPr lvl="0"/>
            <a:r>
              <a:rPr lang="en-US"/>
              <a:t>Click to add subtitle</a:t>
            </a:r>
          </a:p>
        </p:txBody>
      </p:sp>
      <p:sp>
        <p:nvSpPr>
          <p:cNvPr id="15" name="Text Placeholder 10">
            <a:extLst>
              <a:ext uri="{FF2B5EF4-FFF2-40B4-BE49-F238E27FC236}">
                <a16:creationId xmlns:a16="http://schemas.microsoft.com/office/drawing/2014/main" id="{E315DB3C-D2E4-4310-8A18-71457CBD7A4F}"/>
              </a:ext>
            </a:extLst>
          </p:cNvPr>
          <p:cNvSpPr>
            <a:spLocks noGrp="1"/>
          </p:cNvSpPr>
          <p:nvPr>
            <p:ph type="body" sz="quarter" idx="20" hasCustomPrompt="1"/>
          </p:nvPr>
        </p:nvSpPr>
        <p:spPr>
          <a:xfrm>
            <a:off x="8691419" y="2964253"/>
            <a:ext cx="2937452" cy="1106662"/>
          </a:xfrm>
          <a:prstGeom prst="rect">
            <a:avLst/>
          </a:prstGeom>
        </p:spPr>
        <p:txBody>
          <a:bodyPr anchor="t">
            <a:noAutofit/>
          </a:bodyPr>
          <a:lstStyle>
            <a:lvl1pPr marL="0" indent="0" algn="l">
              <a:lnSpc>
                <a:spcPct val="100000"/>
              </a:lnSpc>
              <a:spcBef>
                <a:spcPts val="1000"/>
              </a:spcBef>
              <a:buNone/>
              <a:defRPr sz="1400" cap="none" spc="100" baseline="0">
                <a:solidFill>
                  <a:schemeClr val="tx1"/>
                </a:solidFill>
                <a:latin typeface="+mn-lt"/>
              </a:defRPr>
            </a:lvl1pPr>
          </a:lstStyle>
          <a:p>
            <a:pPr lvl="0"/>
            <a:r>
              <a:rPr lang="en-US"/>
              <a:t>Click to add text</a:t>
            </a:r>
          </a:p>
        </p:txBody>
      </p:sp>
      <p:sp>
        <p:nvSpPr>
          <p:cNvPr id="16" name="Text Placeholder 10">
            <a:extLst>
              <a:ext uri="{FF2B5EF4-FFF2-40B4-BE49-F238E27FC236}">
                <a16:creationId xmlns:a16="http://schemas.microsoft.com/office/drawing/2014/main" id="{D8DBA9F3-328C-4BAE-A2E1-0FBFE3A476E4}"/>
              </a:ext>
            </a:extLst>
          </p:cNvPr>
          <p:cNvSpPr>
            <a:spLocks noGrp="1"/>
          </p:cNvSpPr>
          <p:nvPr>
            <p:ph type="body" sz="quarter" idx="21" hasCustomPrompt="1"/>
          </p:nvPr>
        </p:nvSpPr>
        <p:spPr>
          <a:xfrm>
            <a:off x="8691419" y="2584749"/>
            <a:ext cx="2937452" cy="426393"/>
          </a:xfrm>
          <a:prstGeom prst="rect">
            <a:avLst/>
          </a:prstGeom>
        </p:spPr>
        <p:txBody>
          <a:bodyPr anchor="t">
            <a:noAutofit/>
          </a:bodyPr>
          <a:lstStyle>
            <a:lvl1pPr marL="0" indent="0" algn="l">
              <a:buNone/>
              <a:defRPr sz="2000" cap="all" spc="100" baseline="0">
                <a:solidFill>
                  <a:schemeClr val="accent4"/>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298B7365-7137-471F-BFE9-2F6C362933D4}"/>
              </a:ext>
            </a:extLst>
          </p:cNvPr>
          <p:cNvSpPr>
            <a:spLocks noGrp="1"/>
          </p:cNvSpPr>
          <p:nvPr>
            <p:ph type="title" hasCustomPrompt="1"/>
          </p:nvPr>
        </p:nvSpPr>
        <p:spPr>
          <a:xfrm rot="16200000">
            <a:off x="-1914546" y="3092260"/>
            <a:ext cx="5719734" cy="682498"/>
          </a:xfrm>
        </p:spPr>
        <p:txBody>
          <a:bodyPr/>
          <a:lstStyle>
            <a:lvl1pPr>
              <a:defRPr/>
            </a:lvl1pPr>
          </a:lstStyle>
          <a:p>
            <a:r>
              <a:rPr lang="en-US" dirty="0"/>
              <a:t>Click to add title</a:t>
            </a:r>
          </a:p>
        </p:txBody>
      </p:sp>
    </p:spTree>
    <p:extLst>
      <p:ext uri="{BB962C8B-B14F-4D97-AF65-F5344CB8AC3E}">
        <p14:creationId xmlns:p14="http://schemas.microsoft.com/office/powerpoint/2010/main" val="36739205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826315-2B7F-4C57-86AC-F861837D3D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277E89F0-5C7D-4785-9E27-B2AC9192E64C}"/>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8B7DCF-7168-4376-8641-10965E65A6B3}"/>
              </a:ext>
            </a:extLst>
          </p:cNvPr>
          <p:cNvSpPr>
            <a:spLocks noGrp="1"/>
          </p:cNvSpPr>
          <p:nvPr>
            <p:ph type="dt" sz="half" idx="2"/>
          </p:nvPr>
        </p:nvSpPr>
        <p:spPr>
          <a:xfrm>
            <a:off x="838200" y="6515753"/>
            <a:ext cx="2743200" cy="205722"/>
          </a:xfrm>
          <a:prstGeom prst="rect">
            <a:avLst/>
          </a:prstGeom>
        </p:spPr>
        <p:txBody>
          <a:bodyPr vert="horz" lIns="91440" tIns="45720" rIns="91440" bIns="45720" rtlCol="0" anchor="ctr"/>
          <a:lstStyle>
            <a:lvl1pPr algn="l">
              <a:defRPr sz="1000" cap="all" spc="100" baseline="0">
                <a:solidFill>
                  <a:schemeClr val="bg1">
                    <a:lumMod val="50000"/>
                  </a:schemeClr>
                </a:solidFill>
                <a:latin typeface="Seaford" panose="020B0502030303020204" pitchFamily="34" charset="0"/>
              </a:defRPr>
            </a:lvl1pPr>
          </a:lstStyle>
          <a:p>
            <a:r>
              <a:rPr lang="en-US" dirty="0"/>
              <a:t>8/03/20XX</a:t>
            </a:r>
          </a:p>
        </p:txBody>
      </p:sp>
      <p:sp>
        <p:nvSpPr>
          <p:cNvPr id="5" name="Footer Placeholder 4">
            <a:extLst>
              <a:ext uri="{FF2B5EF4-FFF2-40B4-BE49-F238E27FC236}">
                <a16:creationId xmlns:a16="http://schemas.microsoft.com/office/drawing/2014/main" id="{9E498FEF-9751-417B-82B2-BBAD0766584D}"/>
              </a:ext>
            </a:extLst>
          </p:cNvPr>
          <p:cNvSpPr>
            <a:spLocks noGrp="1"/>
          </p:cNvSpPr>
          <p:nvPr>
            <p:ph type="ftr" sz="quarter" idx="3"/>
          </p:nvPr>
        </p:nvSpPr>
        <p:spPr>
          <a:xfrm>
            <a:off x="4038600" y="6515753"/>
            <a:ext cx="4114800" cy="205722"/>
          </a:xfrm>
          <a:prstGeom prst="rect">
            <a:avLst/>
          </a:prstGeom>
        </p:spPr>
        <p:txBody>
          <a:bodyPr vert="horz" lIns="91440" tIns="45720" rIns="91440" bIns="45720" rtlCol="0" anchor="ctr"/>
          <a:lstStyle>
            <a:lvl1pPr algn="ctr">
              <a:defRPr sz="1000" cap="all" spc="100" baseline="0">
                <a:solidFill>
                  <a:schemeClr val="bg1">
                    <a:lumMod val="50000"/>
                  </a:schemeClr>
                </a:solidFill>
                <a:latin typeface="Seaford" panose="020B0502030303020204" pitchFamily="34" charset="0"/>
              </a:defRPr>
            </a:lvl1pPr>
          </a:lstStyle>
          <a:p>
            <a:r>
              <a:rPr lang="en-US" dirty="0"/>
              <a:t>PITCH DECK</a:t>
            </a:r>
          </a:p>
        </p:txBody>
      </p:sp>
      <p:sp>
        <p:nvSpPr>
          <p:cNvPr id="6" name="Slide Number Placeholder 5">
            <a:extLst>
              <a:ext uri="{FF2B5EF4-FFF2-40B4-BE49-F238E27FC236}">
                <a16:creationId xmlns:a16="http://schemas.microsoft.com/office/drawing/2014/main" id="{FFF7CE99-0833-4AF7-954F-3E4BD5F9CD0B}"/>
              </a:ext>
            </a:extLst>
          </p:cNvPr>
          <p:cNvSpPr>
            <a:spLocks noGrp="1"/>
          </p:cNvSpPr>
          <p:nvPr>
            <p:ph type="sldNum" sz="quarter" idx="4"/>
          </p:nvPr>
        </p:nvSpPr>
        <p:spPr>
          <a:xfrm>
            <a:off x="8610600" y="6515753"/>
            <a:ext cx="2743200" cy="205722"/>
          </a:xfrm>
          <a:prstGeom prst="rect">
            <a:avLst/>
          </a:prstGeom>
        </p:spPr>
        <p:txBody>
          <a:bodyPr vert="horz" lIns="91440" tIns="45720" rIns="91440" bIns="45720" rtlCol="0" anchor="ctr"/>
          <a:lstStyle>
            <a:lvl1pPr algn="r">
              <a:defRPr sz="1000" cap="all" spc="100" baseline="0">
                <a:solidFill>
                  <a:schemeClr val="bg1">
                    <a:lumMod val="50000"/>
                  </a:schemeClr>
                </a:solidFill>
                <a:latin typeface="Seaford" panose="020B0502030303020204" pitchFamily="34" charset="0"/>
              </a:defRPr>
            </a:lvl1pPr>
          </a:lstStyle>
          <a:p>
            <a:fld id="{BF860B6F-2FE3-4DE6-9496-980E987E7466}" type="slidenum">
              <a:rPr lang="en-US" smtClean="0"/>
              <a:pPr/>
              <a:t>‹#›</a:t>
            </a:fld>
            <a:endParaRPr lang="en-US" dirty="0"/>
          </a:p>
        </p:txBody>
      </p:sp>
    </p:spTree>
    <p:extLst>
      <p:ext uri="{BB962C8B-B14F-4D97-AF65-F5344CB8AC3E}">
        <p14:creationId xmlns:p14="http://schemas.microsoft.com/office/powerpoint/2010/main" val="2219404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p:txStyles>
    <p:titleStyle>
      <a:lvl1pPr algn="l" defTabSz="914400" rtl="0" eaLnBrk="1" latinLnBrk="0" hangingPunct="1">
        <a:lnSpc>
          <a:spcPct val="80000"/>
        </a:lnSpc>
        <a:spcBef>
          <a:spcPct val="0"/>
        </a:spcBef>
        <a:buNone/>
        <a:defRPr sz="4000" kern="1200" cap="all" spc="200" baseline="0">
          <a:ln w="19050">
            <a:solidFill>
              <a:schemeClr val="accent1"/>
            </a:solidFill>
          </a:ln>
          <a:no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hand holding a small pig&#10;&#10;Description automatically generated with medium confidence">
            <a:extLst>
              <a:ext uri="{FF2B5EF4-FFF2-40B4-BE49-F238E27FC236}">
                <a16:creationId xmlns:a16="http://schemas.microsoft.com/office/drawing/2014/main" id="{733BA623-0CA8-41B5-B890-30F97E2EB6D2}"/>
              </a:ext>
            </a:extLst>
          </p:cNvPr>
          <p:cNvPicPr>
            <a:picLocks noGrp="1" noChangeAspect="1"/>
          </p:cNvPicPr>
          <p:nvPr>
            <p:ph type="pic" sz="quarter" idx="10"/>
          </p:nvPr>
        </p:nvPicPr>
        <p:blipFill rotWithShape="1">
          <a:blip r:embed="rId2">
            <a:alphaModFix/>
            <a:extLst>
              <a:ext uri="{BEBA8EAE-BF5A-486C-A8C5-ECC9F3942E4B}">
                <a14:imgProps xmlns:a14="http://schemas.microsoft.com/office/drawing/2010/main">
                  <a14:imgLayer r:embed="rId3">
                    <a14:imgEffect>
                      <a14:saturation sat="300000"/>
                    </a14:imgEffect>
                  </a14:imgLayer>
                </a14:imgProps>
              </a:ext>
            </a:extLst>
          </a:blip>
          <a:srcRect t="8269" b="8269"/>
          <a:stretch/>
        </p:blipFill>
        <p:spPr>
          <a:xfrm>
            <a:off x="466725" y="531627"/>
            <a:ext cx="11258550" cy="5859647"/>
          </a:xfrm>
          <a:noFill/>
        </p:spPr>
      </p:pic>
      <p:sp>
        <p:nvSpPr>
          <p:cNvPr id="6" name="Text Placeholder 5">
            <a:extLst>
              <a:ext uri="{FF2B5EF4-FFF2-40B4-BE49-F238E27FC236}">
                <a16:creationId xmlns:a16="http://schemas.microsoft.com/office/drawing/2014/main" id="{3D1A5B04-2A0C-49EF-AC0E-822E3C090B88}"/>
              </a:ext>
            </a:extLst>
          </p:cNvPr>
          <p:cNvSpPr>
            <a:spLocks noGrp="1"/>
          </p:cNvSpPr>
          <p:nvPr>
            <p:ph type="body" sz="quarter" idx="12"/>
          </p:nvPr>
        </p:nvSpPr>
        <p:spPr>
          <a:xfrm>
            <a:off x="3625703" y="5822268"/>
            <a:ext cx="4922874" cy="639667"/>
          </a:xfrm>
        </p:spPr>
        <p:txBody>
          <a:bodyPr>
            <a:noAutofit/>
          </a:bodyPr>
          <a:lstStyle/>
          <a:p>
            <a:r>
              <a:rPr lang="en-US" sz="1100" dirty="0">
                <a:solidFill>
                  <a:schemeClr val="accent4">
                    <a:lumMod val="60000"/>
                    <a:lumOff val="40000"/>
                  </a:schemeClr>
                </a:solidFill>
                <a:latin typeface="Calibri" panose="020F0502020204030204" pitchFamily="34" charset="0"/>
                <a:cs typeface="Calibri" panose="020F0502020204030204" pitchFamily="34" charset="0"/>
              </a:rPr>
              <a:t>Name: Dona Erangi </a:t>
            </a:r>
            <a:r>
              <a:rPr lang="en-US" sz="1100" dirty="0" err="1">
                <a:solidFill>
                  <a:schemeClr val="accent4">
                    <a:lumMod val="60000"/>
                    <a:lumOff val="40000"/>
                  </a:schemeClr>
                </a:solidFill>
                <a:latin typeface="Calibri" panose="020F0502020204030204" pitchFamily="34" charset="0"/>
                <a:cs typeface="Calibri" panose="020F0502020204030204" pitchFamily="34" charset="0"/>
              </a:rPr>
              <a:t>Madushika</a:t>
            </a:r>
            <a:r>
              <a:rPr lang="en-US" sz="1100" dirty="0">
                <a:solidFill>
                  <a:schemeClr val="accent4">
                    <a:lumMod val="60000"/>
                    <a:lumOff val="40000"/>
                  </a:schemeClr>
                </a:solidFill>
                <a:latin typeface="Calibri" panose="020F0502020204030204" pitchFamily="34" charset="0"/>
                <a:cs typeface="Calibri" panose="020F0502020204030204" pitchFamily="34" charset="0"/>
              </a:rPr>
              <a:t> Wanniarachchi</a:t>
            </a:r>
          </a:p>
          <a:p>
            <a:r>
              <a:rPr lang="en-US" sz="1100" dirty="0">
                <a:solidFill>
                  <a:schemeClr val="accent4">
                    <a:lumMod val="60000"/>
                    <a:lumOff val="40000"/>
                  </a:schemeClr>
                </a:solidFill>
                <a:latin typeface="Calibri" panose="020F0502020204030204" pitchFamily="34" charset="0"/>
                <a:cs typeface="Calibri" panose="020F0502020204030204" pitchFamily="34" charset="0"/>
              </a:rPr>
              <a:t>Module name: </a:t>
            </a:r>
            <a:r>
              <a:rPr lang="en-US" sz="1100" dirty="0">
                <a:solidFill>
                  <a:schemeClr val="accent4">
                    <a:lumMod val="60000"/>
                    <a:lumOff val="40000"/>
                  </a:schemeClr>
                </a:solidFill>
                <a:effectLst/>
                <a:latin typeface="Calibri" panose="020F0502020204030204" pitchFamily="34" charset="0"/>
                <a:ea typeface="PMingLiU" panose="02020500000000000000" pitchFamily="18" charset="-120"/>
                <a:cs typeface="Calibri" panose="020F0502020204030204" pitchFamily="34" charset="0"/>
              </a:rPr>
              <a:t>Final year project Presentation</a:t>
            </a:r>
          </a:p>
          <a:p>
            <a:r>
              <a:rPr lang="en-US" sz="1100" dirty="0">
                <a:solidFill>
                  <a:schemeClr val="accent4">
                    <a:lumMod val="60000"/>
                    <a:lumOff val="40000"/>
                  </a:schemeClr>
                </a:solidFill>
                <a:latin typeface="Calibri" panose="020F0502020204030204" pitchFamily="34" charset="0"/>
                <a:cs typeface="Calibri" panose="020F0502020204030204" pitchFamily="34" charset="0"/>
              </a:rPr>
              <a:t>Student ID:  IAPLA2000362</a:t>
            </a:r>
          </a:p>
          <a:p>
            <a:r>
              <a:rPr lang="en-US" sz="1100" dirty="0">
                <a:solidFill>
                  <a:schemeClr val="accent4">
                    <a:lumMod val="60000"/>
                    <a:lumOff val="40000"/>
                  </a:schemeClr>
                </a:solidFill>
                <a:latin typeface="Calibri" panose="020F0502020204030204" pitchFamily="34" charset="0"/>
                <a:cs typeface="Calibri" panose="020F0502020204030204" pitchFamily="34" charset="0"/>
              </a:rPr>
              <a:t>Lecture Name:  </a:t>
            </a:r>
            <a:r>
              <a:rPr lang="en-US" sz="1100" b="1" dirty="0">
                <a:solidFill>
                  <a:schemeClr val="accent4">
                    <a:lumMod val="60000"/>
                    <a:lumOff val="40000"/>
                  </a:schemeClr>
                </a:solidFill>
                <a:effectLst/>
                <a:latin typeface="Calibri" panose="020F0502020204030204" pitchFamily="34" charset="0"/>
                <a:ea typeface="Times New Roman" panose="02020603050405020304" pitchFamily="18" charset="0"/>
              </a:rPr>
              <a:t>Mr. </a:t>
            </a:r>
            <a:r>
              <a:rPr lang="en-US" sz="1100" b="1" dirty="0" err="1">
                <a:solidFill>
                  <a:schemeClr val="accent4">
                    <a:lumMod val="60000"/>
                    <a:lumOff val="40000"/>
                  </a:schemeClr>
                </a:solidFill>
                <a:effectLst/>
                <a:latin typeface="Calibri" panose="020F0502020204030204" pitchFamily="34" charset="0"/>
                <a:ea typeface="Times New Roman" panose="02020603050405020304" pitchFamily="18" charset="0"/>
              </a:rPr>
              <a:t>Palaniappan</a:t>
            </a:r>
            <a:endParaRPr lang="en-US" sz="1100" dirty="0">
              <a:solidFill>
                <a:schemeClr val="accent4">
                  <a:lumMod val="60000"/>
                  <a:lumOff val="40000"/>
                </a:schemeClr>
              </a:solidFill>
            </a:endParaRPr>
          </a:p>
        </p:txBody>
      </p:sp>
      <p:sp>
        <p:nvSpPr>
          <p:cNvPr id="44" name="Title 6">
            <a:extLst>
              <a:ext uri="{FF2B5EF4-FFF2-40B4-BE49-F238E27FC236}">
                <a16:creationId xmlns:a16="http://schemas.microsoft.com/office/drawing/2014/main" id="{19DABE1B-D361-4573-8D52-C1EEB676A453}"/>
              </a:ext>
            </a:extLst>
          </p:cNvPr>
          <p:cNvSpPr>
            <a:spLocks noGrp="1"/>
          </p:cNvSpPr>
          <p:nvPr>
            <p:ph type="title"/>
          </p:nvPr>
        </p:nvSpPr>
        <p:spPr>
          <a:xfrm>
            <a:off x="95693" y="22860"/>
            <a:ext cx="11106150" cy="508767"/>
          </a:xfrm>
        </p:spPr>
        <p:txBody>
          <a:bodyPr/>
          <a:lstStyle/>
          <a:p>
            <a:r>
              <a:rPr lang="en-US" dirty="0">
                <a:solidFill>
                  <a:schemeClr val="accent4">
                    <a:lumMod val="20000"/>
                    <a:lumOff val="80000"/>
                  </a:schemeClr>
                </a:solidFill>
              </a:rPr>
              <a:t>Online care system</a:t>
            </a:r>
          </a:p>
        </p:txBody>
      </p:sp>
      <p:sp>
        <p:nvSpPr>
          <p:cNvPr id="41" name="Date Placeholder 2">
            <a:extLst>
              <a:ext uri="{FF2B5EF4-FFF2-40B4-BE49-F238E27FC236}">
                <a16:creationId xmlns:a16="http://schemas.microsoft.com/office/drawing/2014/main" id="{939264DA-E22F-4DCA-8776-1ABC853743C0}"/>
              </a:ext>
            </a:extLst>
          </p:cNvPr>
          <p:cNvSpPr>
            <a:spLocks noGrp="1"/>
          </p:cNvSpPr>
          <p:nvPr>
            <p:ph type="dt" sz="half" idx="4294967295"/>
          </p:nvPr>
        </p:nvSpPr>
        <p:spPr>
          <a:xfrm>
            <a:off x="0" y="6515100"/>
            <a:ext cx="2743200" cy="206375"/>
          </a:xfrm>
        </p:spPr>
        <p:txBody>
          <a:bodyPr/>
          <a:lstStyle/>
          <a:p>
            <a:pPr>
              <a:spcAft>
                <a:spcPts val="600"/>
              </a:spcAft>
            </a:pPr>
            <a:r>
              <a:rPr lang="en-US" dirty="0"/>
              <a:t>28/11/2021</a:t>
            </a:r>
          </a:p>
        </p:txBody>
      </p:sp>
      <p:sp>
        <p:nvSpPr>
          <p:cNvPr id="42" name="Footer Placeholder 3">
            <a:extLst>
              <a:ext uri="{FF2B5EF4-FFF2-40B4-BE49-F238E27FC236}">
                <a16:creationId xmlns:a16="http://schemas.microsoft.com/office/drawing/2014/main" id="{EB55DA20-4D90-4E40-85EC-57339876E68B}"/>
              </a:ext>
            </a:extLst>
          </p:cNvPr>
          <p:cNvSpPr>
            <a:spLocks noGrp="1"/>
          </p:cNvSpPr>
          <p:nvPr>
            <p:ph type="ftr" sz="quarter" idx="4294967295"/>
          </p:nvPr>
        </p:nvSpPr>
        <p:spPr>
          <a:xfrm>
            <a:off x="0" y="6515100"/>
            <a:ext cx="4114800" cy="206375"/>
          </a:xfrm>
        </p:spPr>
        <p:txBody>
          <a:bodyPr/>
          <a:lstStyle/>
          <a:p>
            <a:pPr>
              <a:spcAft>
                <a:spcPts val="600"/>
              </a:spcAft>
            </a:pPr>
            <a:r>
              <a:rPr lang="en-US" dirty="0"/>
              <a:t>DOG CARE SYSTEM</a:t>
            </a:r>
          </a:p>
        </p:txBody>
      </p:sp>
      <p:sp>
        <p:nvSpPr>
          <p:cNvPr id="43" name="Slide Number Placeholder 4">
            <a:extLst>
              <a:ext uri="{FF2B5EF4-FFF2-40B4-BE49-F238E27FC236}">
                <a16:creationId xmlns:a16="http://schemas.microsoft.com/office/drawing/2014/main" id="{C1DB4F2D-F2CA-4BEB-89BC-91EC8922BD3A}"/>
              </a:ext>
            </a:extLst>
          </p:cNvPr>
          <p:cNvSpPr>
            <a:spLocks noGrp="1"/>
          </p:cNvSpPr>
          <p:nvPr>
            <p:ph type="sldNum" sz="quarter" idx="4294967295"/>
          </p:nvPr>
        </p:nvSpPr>
        <p:spPr>
          <a:xfrm>
            <a:off x="9448800" y="6515100"/>
            <a:ext cx="2743200" cy="206375"/>
          </a:xfrm>
        </p:spPr>
        <p:txBody>
          <a:bodyPr/>
          <a:lstStyle/>
          <a:p>
            <a:pPr>
              <a:spcAft>
                <a:spcPts val="600"/>
              </a:spcAft>
            </a:pPr>
            <a:fld id="{BF860B6F-2FE3-4DE6-9496-980E987E7466}" type="slidenum">
              <a:rPr lang="en-US" smtClean="0"/>
              <a:pPr>
                <a:spcAft>
                  <a:spcPts val="600"/>
                </a:spcAft>
              </a:pPr>
              <a:t>1</a:t>
            </a:fld>
            <a:endParaRPr lang="en-US" dirty="0"/>
          </a:p>
        </p:txBody>
      </p:sp>
      <p:sp>
        <p:nvSpPr>
          <p:cNvPr id="13" name="Subtitle 2">
            <a:extLst>
              <a:ext uri="{FF2B5EF4-FFF2-40B4-BE49-F238E27FC236}">
                <a16:creationId xmlns:a16="http://schemas.microsoft.com/office/drawing/2014/main" id="{5C1AD1AE-287A-4B5E-9A50-64127FEB827B}"/>
              </a:ext>
            </a:extLst>
          </p:cNvPr>
          <p:cNvSpPr txBox="1">
            <a:spLocks/>
          </p:cNvSpPr>
          <p:nvPr/>
        </p:nvSpPr>
        <p:spPr>
          <a:xfrm>
            <a:off x="3824177" y="5297509"/>
            <a:ext cx="4724400" cy="52475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solidFill>
                  <a:schemeClr val="accent4">
                    <a:lumMod val="20000"/>
                    <a:lumOff val="80000"/>
                  </a:schemeClr>
                </a:solidFill>
              </a:rPr>
              <a:t>Dog care system</a:t>
            </a:r>
            <a:endParaRPr lang="en-US" b="1" dirty="0">
              <a:solidFill>
                <a:schemeClr val="accent4">
                  <a:lumMod val="20000"/>
                  <a:lumOff val="80000"/>
                </a:schemeClr>
              </a:solidFill>
            </a:endParaRPr>
          </a:p>
        </p:txBody>
      </p:sp>
    </p:spTree>
    <p:extLst>
      <p:ext uri="{BB962C8B-B14F-4D97-AF65-F5344CB8AC3E}">
        <p14:creationId xmlns:p14="http://schemas.microsoft.com/office/powerpoint/2010/main" val="2908039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dirty="0"/>
              <a:t>Bord of doctors</a:t>
            </a:r>
          </a:p>
        </p:txBody>
      </p:sp>
    </p:spTree>
    <p:extLst>
      <p:ext uri="{BB962C8B-B14F-4D97-AF65-F5344CB8AC3E}">
        <p14:creationId xmlns:p14="http://schemas.microsoft.com/office/powerpoint/2010/main" val="4039182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48A6D9-DED4-460F-BE50-34DB6324A959}"/>
              </a:ext>
            </a:extLst>
          </p:cNvPr>
          <p:cNvPicPr>
            <a:picLocks noChangeAspect="1"/>
          </p:cNvPicPr>
          <p:nvPr/>
        </p:nvPicPr>
        <p:blipFill rotWithShape="1">
          <a:blip r:embed="rId2"/>
          <a:srcRect t="8683" b="4961"/>
          <a:stretch/>
        </p:blipFill>
        <p:spPr>
          <a:xfrm>
            <a:off x="641541" y="595422"/>
            <a:ext cx="12192000" cy="5922335"/>
          </a:xfrm>
          <a:prstGeom prst="rect">
            <a:avLst/>
          </a:prstGeom>
        </p:spPr>
      </p:pic>
    </p:spTree>
    <p:extLst>
      <p:ext uri="{BB962C8B-B14F-4D97-AF65-F5344CB8AC3E}">
        <p14:creationId xmlns:p14="http://schemas.microsoft.com/office/powerpoint/2010/main" val="2521721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8F6FC7-AB25-4077-BA21-713CBA2510D1}"/>
              </a:ext>
            </a:extLst>
          </p:cNvPr>
          <p:cNvPicPr>
            <a:picLocks noChangeAspect="1"/>
          </p:cNvPicPr>
          <p:nvPr/>
        </p:nvPicPr>
        <p:blipFill rotWithShape="1">
          <a:blip r:embed="rId2"/>
          <a:srcRect t="8507" b="4360"/>
          <a:stretch/>
        </p:blipFill>
        <p:spPr>
          <a:xfrm>
            <a:off x="0" y="148856"/>
            <a:ext cx="12192000" cy="6517757"/>
          </a:xfrm>
          <a:prstGeom prst="rect">
            <a:avLst/>
          </a:prstGeom>
        </p:spPr>
      </p:pic>
    </p:spTree>
    <p:extLst>
      <p:ext uri="{BB962C8B-B14F-4D97-AF65-F5344CB8AC3E}">
        <p14:creationId xmlns:p14="http://schemas.microsoft.com/office/powerpoint/2010/main" val="3400052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dirty="0"/>
              <a:t>Doctor’s massages</a:t>
            </a:r>
          </a:p>
        </p:txBody>
      </p:sp>
    </p:spTree>
    <p:extLst>
      <p:ext uri="{BB962C8B-B14F-4D97-AF65-F5344CB8AC3E}">
        <p14:creationId xmlns:p14="http://schemas.microsoft.com/office/powerpoint/2010/main" val="1113694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A912A8-7622-4227-97A1-1B0CE5D0922F}"/>
              </a:ext>
            </a:extLst>
          </p:cNvPr>
          <p:cNvPicPr>
            <a:picLocks noChangeAspect="1"/>
          </p:cNvPicPr>
          <p:nvPr/>
        </p:nvPicPr>
        <p:blipFill rotWithShape="1">
          <a:blip r:embed="rId2"/>
          <a:srcRect t="7442" b="4810"/>
          <a:stretch/>
        </p:blipFill>
        <p:spPr>
          <a:xfrm>
            <a:off x="0" y="297711"/>
            <a:ext cx="12192000" cy="6017759"/>
          </a:xfrm>
          <a:prstGeom prst="rect">
            <a:avLst/>
          </a:prstGeom>
        </p:spPr>
      </p:pic>
    </p:spTree>
    <p:extLst>
      <p:ext uri="{BB962C8B-B14F-4D97-AF65-F5344CB8AC3E}">
        <p14:creationId xmlns:p14="http://schemas.microsoft.com/office/powerpoint/2010/main" val="34109869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93CF17-5C26-4685-BC56-C6F6475EAEC6}"/>
              </a:ext>
            </a:extLst>
          </p:cNvPr>
          <p:cNvPicPr>
            <a:picLocks noChangeAspect="1"/>
          </p:cNvPicPr>
          <p:nvPr/>
        </p:nvPicPr>
        <p:blipFill>
          <a:blip r:embed="rId2"/>
          <a:stretch>
            <a:fillRect/>
          </a:stretch>
        </p:blipFill>
        <p:spPr>
          <a:xfrm>
            <a:off x="0" y="1"/>
            <a:ext cx="12192000" cy="3865944"/>
          </a:xfrm>
          <a:prstGeom prst="rect">
            <a:avLst/>
          </a:prstGeom>
        </p:spPr>
      </p:pic>
      <p:pic>
        <p:nvPicPr>
          <p:cNvPr id="6" name="Picture 5">
            <a:extLst>
              <a:ext uri="{FF2B5EF4-FFF2-40B4-BE49-F238E27FC236}">
                <a16:creationId xmlns:a16="http://schemas.microsoft.com/office/drawing/2014/main" id="{30CF8455-B3C5-4930-B5C6-6AE28017E766}"/>
              </a:ext>
            </a:extLst>
          </p:cNvPr>
          <p:cNvPicPr>
            <a:picLocks noChangeAspect="1"/>
          </p:cNvPicPr>
          <p:nvPr/>
        </p:nvPicPr>
        <p:blipFill>
          <a:blip r:embed="rId3"/>
          <a:stretch>
            <a:fillRect/>
          </a:stretch>
        </p:blipFill>
        <p:spPr>
          <a:xfrm>
            <a:off x="0" y="3865945"/>
            <a:ext cx="12192000" cy="2798193"/>
          </a:xfrm>
          <a:prstGeom prst="rect">
            <a:avLst/>
          </a:prstGeom>
        </p:spPr>
      </p:pic>
    </p:spTree>
    <p:extLst>
      <p:ext uri="{BB962C8B-B14F-4D97-AF65-F5344CB8AC3E}">
        <p14:creationId xmlns:p14="http://schemas.microsoft.com/office/powerpoint/2010/main" val="42212438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dirty="0"/>
              <a:t>Clink page </a:t>
            </a:r>
          </a:p>
        </p:txBody>
      </p:sp>
    </p:spTree>
    <p:extLst>
      <p:ext uri="{BB962C8B-B14F-4D97-AF65-F5344CB8AC3E}">
        <p14:creationId xmlns:p14="http://schemas.microsoft.com/office/powerpoint/2010/main" val="1943417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C2ED0796-74F1-4754-8C7E-24FB5A31DFD0}"/>
              </a:ext>
            </a:extLst>
          </p:cNvPr>
          <p:cNvPicPr>
            <a:picLocks noChangeAspect="1"/>
          </p:cNvPicPr>
          <p:nvPr/>
        </p:nvPicPr>
        <p:blipFill rotWithShape="1">
          <a:blip r:embed="rId2"/>
          <a:srcRect l="18838" t="8033" r="19942" b="9767"/>
          <a:stretch/>
        </p:blipFill>
        <p:spPr>
          <a:xfrm>
            <a:off x="1646270" y="68263"/>
            <a:ext cx="8899459" cy="6721475"/>
          </a:xfrm>
          <a:prstGeom prst="rect">
            <a:avLst/>
          </a:prstGeom>
          <a:noFill/>
        </p:spPr>
      </p:pic>
      <p:pic>
        <p:nvPicPr>
          <p:cNvPr id="3" name="Picture 2">
            <a:extLst>
              <a:ext uri="{FF2B5EF4-FFF2-40B4-BE49-F238E27FC236}">
                <a16:creationId xmlns:a16="http://schemas.microsoft.com/office/drawing/2014/main" id="{5A74CA4A-705A-456D-859A-8E248ED8AE87}"/>
              </a:ext>
            </a:extLst>
          </p:cNvPr>
          <p:cNvPicPr>
            <a:picLocks noChangeAspect="1"/>
          </p:cNvPicPr>
          <p:nvPr/>
        </p:nvPicPr>
        <p:blipFill>
          <a:blip r:embed="rId3"/>
          <a:stretch>
            <a:fillRect/>
          </a:stretch>
        </p:blipFill>
        <p:spPr>
          <a:xfrm>
            <a:off x="1513807" y="0"/>
            <a:ext cx="9164385" cy="6858000"/>
          </a:xfrm>
          <a:prstGeom prst="rect">
            <a:avLst/>
          </a:prstGeom>
        </p:spPr>
      </p:pic>
    </p:spTree>
    <p:extLst>
      <p:ext uri="{BB962C8B-B14F-4D97-AF65-F5344CB8AC3E}">
        <p14:creationId xmlns:p14="http://schemas.microsoft.com/office/powerpoint/2010/main" val="14654200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94ED08A-FE1F-4228-B049-AE180D56D335}"/>
              </a:ext>
            </a:extLst>
          </p:cNvPr>
          <p:cNvPicPr>
            <a:picLocks noChangeAspect="1"/>
          </p:cNvPicPr>
          <p:nvPr/>
        </p:nvPicPr>
        <p:blipFill>
          <a:blip r:embed="rId2"/>
          <a:stretch>
            <a:fillRect/>
          </a:stretch>
        </p:blipFill>
        <p:spPr>
          <a:xfrm>
            <a:off x="520995" y="0"/>
            <a:ext cx="10462438" cy="6666614"/>
          </a:xfrm>
          <a:prstGeom prst="rect">
            <a:avLst/>
          </a:prstGeom>
        </p:spPr>
      </p:pic>
    </p:spTree>
    <p:extLst>
      <p:ext uri="{BB962C8B-B14F-4D97-AF65-F5344CB8AC3E}">
        <p14:creationId xmlns:p14="http://schemas.microsoft.com/office/powerpoint/2010/main" val="4319960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a:xfrm>
            <a:off x="876300" y="3001020"/>
            <a:ext cx="9425962" cy="938559"/>
          </a:xfrm>
        </p:spPr>
        <p:txBody>
          <a:bodyPr/>
          <a:lstStyle/>
          <a:p>
            <a:r>
              <a:rPr lang="en-US" dirty="0"/>
              <a:t>Physical training page</a:t>
            </a:r>
          </a:p>
        </p:txBody>
      </p:sp>
    </p:spTree>
    <p:extLst>
      <p:ext uri="{BB962C8B-B14F-4D97-AF65-F5344CB8AC3E}">
        <p14:creationId xmlns:p14="http://schemas.microsoft.com/office/powerpoint/2010/main" val="2419559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BFC05956-052B-4302-8116-91423E8E74F8}"/>
              </a:ext>
            </a:extLst>
          </p:cNvPr>
          <p:cNvSpPr>
            <a:spLocks noGrp="1"/>
          </p:cNvSpPr>
          <p:nvPr>
            <p:ph type="ftr" sz="quarter" idx="11"/>
          </p:nvPr>
        </p:nvSpPr>
        <p:spPr>
          <a:xfrm>
            <a:off x="4038600" y="6515753"/>
            <a:ext cx="4114800" cy="205722"/>
          </a:xfrm>
        </p:spPr>
        <p:txBody>
          <a:bodyPr/>
          <a:lstStyle/>
          <a:p>
            <a:r>
              <a:rPr lang="en-US" dirty="0"/>
              <a:t>PITCH DECK</a:t>
            </a:r>
          </a:p>
        </p:txBody>
      </p:sp>
      <p:sp>
        <p:nvSpPr>
          <p:cNvPr id="4" name="Slide Number Placeholder 3">
            <a:extLst>
              <a:ext uri="{FF2B5EF4-FFF2-40B4-BE49-F238E27FC236}">
                <a16:creationId xmlns:a16="http://schemas.microsoft.com/office/drawing/2014/main" id="{231B5EF5-D35E-4241-92D4-3A8164978425}"/>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2</a:t>
            </a:fld>
            <a:endParaRPr lang="en-US" dirty="0"/>
          </a:p>
        </p:txBody>
      </p:sp>
      <p:sp>
        <p:nvSpPr>
          <p:cNvPr id="69" name="Title 68">
            <a:extLst>
              <a:ext uri="{FF2B5EF4-FFF2-40B4-BE49-F238E27FC236}">
                <a16:creationId xmlns:a16="http://schemas.microsoft.com/office/drawing/2014/main" id="{A74CEF14-9F3D-49A7-B904-B4E3A7113A15}"/>
              </a:ext>
            </a:extLst>
          </p:cNvPr>
          <p:cNvSpPr>
            <a:spLocks noGrp="1"/>
          </p:cNvSpPr>
          <p:nvPr>
            <p:ph type="title"/>
          </p:nvPr>
        </p:nvSpPr>
        <p:spPr>
          <a:xfrm>
            <a:off x="6602819" y="671808"/>
            <a:ext cx="4750981" cy="639192"/>
          </a:xfrm>
        </p:spPr>
        <p:txBody>
          <a:bodyPr/>
          <a:lstStyle/>
          <a:p>
            <a:r>
              <a:rPr lang="en-US" dirty="0"/>
              <a:t>introduction</a:t>
            </a:r>
          </a:p>
        </p:txBody>
      </p:sp>
      <p:sp>
        <p:nvSpPr>
          <p:cNvPr id="24" name="Text Placeholder 23">
            <a:extLst>
              <a:ext uri="{FF2B5EF4-FFF2-40B4-BE49-F238E27FC236}">
                <a16:creationId xmlns:a16="http://schemas.microsoft.com/office/drawing/2014/main" id="{78FE74D7-D9BF-46B2-AB6D-79E819EB9A0F}"/>
              </a:ext>
            </a:extLst>
          </p:cNvPr>
          <p:cNvSpPr>
            <a:spLocks noGrp="1"/>
          </p:cNvSpPr>
          <p:nvPr>
            <p:ph type="body" sz="quarter" idx="14"/>
          </p:nvPr>
        </p:nvSpPr>
        <p:spPr>
          <a:xfrm>
            <a:off x="6096000" y="2133600"/>
            <a:ext cx="6095999" cy="2524125"/>
          </a:xfrm>
        </p:spPr>
        <p:txBody>
          <a:bodyPr/>
          <a:lstStyle/>
          <a:p>
            <a:pPr marL="285750" indent="-285750">
              <a:buFont typeface="Arial" panose="020B0604020202020204" pitchFamily="34" charset="0"/>
              <a:buChar char="•"/>
            </a:pPr>
            <a:r>
              <a:rPr lang="en-US" sz="1400" dirty="0">
                <a:latin typeface="Calibri" panose="020F0502020204030204" pitchFamily="34" charset="0"/>
                <a:cs typeface="Calibri" panose="020F0502020204030204" pitchFamily="34" charset="0"/>
              </a:rPr>
              <a:t>This project is about designing and implementing of website and  web application for the “Dog Care system”.</a:t>
            </a:r>
          </a:p>
          <a:p>
            <a:pPr marL="285750" indent="-285750">
              <a:buFont typeface="Arial" panose="020B0604020202020204" pitchFamily="34" charset="0"/>
              <a:buChar char="•"/>
            </a:pPr>
            <a:r>
              <a:rPr lang="en-US" sz="1400" dirty="0">
                <a:latin typeface="Calibri" panose="020F0502020204030204" pitchFamily="34" charset="0"/>
                <a:cs typeface="Calibri" panose="020F0502020204030204" pitchFamily="34" charset="0"/>
              </a:rPr>
              <a:t>“Dog Care System” is an Application and online store that </a:t>
            </a:r>
            <a:r>
              <a:rPr lang="en-SG" sz="1400" dirty="0">
                <a:effectLst/>
                <a:latin typeface="Calibri" panose="020F0502020204030204" pitchFamily="34" charset="0"/>
                <a:ea typeface="SimSun" panose="02010600030101010101" pitchFamily="2" charset="-122"/>
                <a:cs typeface="Calibri" panose="020F0502020204030204" pitchFamily="34" charset="0"/>
              </a:rPr>
              <a:t>We are trying to help the street dogs in need by working together with </a:t>
            </a:r>
            <a:r>
              <a:rPr lang="en-SG" sz="1400" dirty="0" err="1">
                <a:effectLst/>
                <a:latin typeface="Calibri" panose="020F0502020204030204" pitchFamily="34" charset="0"/>
                <a:ea typeface="SimSun" panose="02010600030101010101" pitchFamily="2" charset="-122"/>
                <a:cs typeface="Calibri" panose="020F0502020204030204" pitchFamily="34" charset="0"/>
              </a:rPr>
              <a:t>Dogee</a:t>
            </a:r>
            <a:r>
              <a:rPr lang="en-SG" sz="1400" dirty="0">
                <a:effectLst/>
                <a:latin typeface="Calibri" panose="020F0502020204030204" pitchFamily="34" charset="0"/>
                <a:ea typeface="SimSun" panose="02010600030101010101" pitchFamily="2" charset="-122"/>
                <a:cs typeface="Calibri" panose="020F0502020204030204" pitchFamily="34" charset="0"/>
              </a:rPr>
              <a:t> by introducing a Dogs Care system. </a:t>
            </a:r>
            <a:endParaRPr lang="en-US" sz="1400" dirty="0">
              <a:effectLst/>
              <a:latin typeface="Calibri" panose="020F0502020204030204" pitchFamily="34" charset="0"/>
              <a:ea typeface="SimSun" panose="02010600030101010101" pitchFamily="2" charset="-122"/>
              <a:cs typeface="Calibri" panose="020F0502020204030204" pitchFamily="34" charset="0"/>
            </a:endParaRPr>
          </a:p>
          <a:p>
            <a:pPr marL="285750" indent="-285750">
              <a:buFont typeface="Arial" panose="020B0604020202020204" pitchFamily="34" charset="0"/>
              <a:buChar char="•"/>
            </a:pPr>
            <a:r>
              <a:rPr lang="en-SG" sz="1400" dirty="0" err="1">
                <a:effectLst/>
                <a:latin typeface="Calibri" panose="020F0502020204030204" pitchFamily="34" charset="0"/>
                <a:ea typeface="SimSun" panose="02010600030101010101" pitchFamily="2" charset="-122"/>
                <a:cs typeface="Calibri" panose="020F0502020204030204" pitchFamily="34" charset="0"/>
              </a:rPr>
              <a:t>Dogee</a:t>
            </a:r>
            <a:r>
              <a:rPr lang="en-SG" sz="1400" dirty="0">
                <a:effectLst/>
                <a:latin typeface="Calibri" panose="020F0502020204030204" pitchFamily="34" charset="0"/>
                <a:ea typeface="SimSun" panose="02010600030101010101" pitchFamily="2" charset="-122"/>
                <a:cs typeface="Calibri" panose="020F0502020204030204" pitchFamily="34" charset="0"/>
              </a:rPr>
              <a:t> is one such organization in the world who is helping street dogs. </a:t>
            </a:r>
          </a:p>
        </p:txBody>
      </p:sp>
      <p:sp>
        <p:nvSpPr>
          <p:cNvPr id="2" name="Date Placeholder 1">
            <a:extLst>
              <a:ext uri="{FF2B5EF4-FFF2-40B4-BE49-F238E27FC236}">
                <a16:creationId xmlns:a16="http://schemas.microsoft.com/office/drawing/2014/main" id="{25757BAE-6FA5-4586-884C-EE994B1527B1}"/>
              </a:ext>
            </a:extLst>
          </p:cNvPr>
          <p:cNvSpPr>
            <a:spLocks noGrp="1"/>
          </p:cNvSpPr>
          <p:nvPr>
            <p:ph type="dt" sz="half" idx="10"/>
          </p:nvPr>
        </p:nvSpPr>
        <p:spPr>
          <a:xfrm>
            <a:off x="838200" y="6515753"/>
            <a:ext cx="2743200" cy="205722"/>
          </a:xfrm>
        </p:spPr>
        <p:txBody>
          <a:bodyPr/>
          <a:lstStyle/>
          <a:p>
            <a:r>
              <a:rPr lang="en-US" dirty="0"/>
              <a:t>8/03/20XX</a:t>
            </a:r>
          </a:p>
        </p:txBody>
      </p:sp>
      <p:pic>
        <p:nvPicPr>
          <p:cNvPr id="23" name="Picture Placeholder 22">
            <a:extLst>
              <a:ext uri="{FF2B5EF4-FFF2-40B4-BE49-F238E27FC236}">
                <a16:creationId xmlns:a16="http://schemas.microsoft.com/office/drawing/2014/main" id="{90EA14E4-9E1B-4C1C-A4A4-540F37EB7C25}"/>
              </a:ext>
            </a:extLst>
          </p:cNvPr>
          <p:cNvPicPr>
            <a:picLocks noGrp="1" noChangeAspect="1"/>
          </p:cNvPicPr>
          <p:nvPr>
            <p:ph type="pic" sz="quarter" idx="13"/>
          </p:nvPr>
        </p:nvPicPr>
        <p:blipFill>
          <a:blip r:embed="rId2"/>
          <a:srcRect l="14263" r="14263"/>
          <a:stretch>
            <a:fillRect/>
          </a:stretch>
        </p:blipFill>
        <p:spPr/>
      </p:pic>
    </p:spTree>
    <p:extLst>
      <p:ext uri="{BB962C8B-B14F-4D97-AF65-F5344CB8AC3E}">
        <p14:creationId xmlns:p14="http://schemas.microsoft.com/office/powerpoint/2010/main" val="1535750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circle(in)">
                                      <p:cBhvr>
                                        <p:cTn id="7" dur="2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444A16-9AC9-493D-A97A-89952FE62E06}"/>
              </a:ext>
            </a:extLst>
          </p:cNvPr>
          <p:cNvPicPr>
            <a:picLocks noChangeAspect="1"/>
          </p:cNvPicPr>
          <p:nvPr/>
        </p:nvPicPr>
        <p:blipFill>
          <a:blip r:embed="rId2"/>
          <a:stretch>
            <a:fillRect/>
          </a:stretch>
        </p:blipFill>
        <p:spPr>
          <a:xfrm>
            <a:off x="2147777" y="68263"/>
            <a:ext cx="7634176" cy="6721475"/>
          </a:xfrm>
          <a:prstGeom prst="rect">
            <a:avLst/>
          </a:prstGeom>
          <a:noFill/>
        </p:spPr>
      </p:pic>
    </p:spTree>
    <p:extLst>
      <p:ext uri="{BB962C8B-B14F-4D97-AF65-F5344CB8AC3E}">
        <p14:creationId xmlns:p14="http://schemas.microsoft.com/office/powerpoint/2010/main" val="31113124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CE2A423-B4A6-46CB-BAEA-1F6A15302A8B}"/>
              </a:ext>
            </a:extLst>
          </p:cNvPr>
          <p:cNvPicPr>
            <a:picLocks noChangeAspect="1"/>
          </p:cNvPicPr>
          <p:nvPr/>
        </p:nvPicPr>
        <p:blipFill>
          <a:blip r:embed="rId2"/>
          <a:stretch>
            <a:fillRect/>
          </a:stretch>
        </p:blipFill>
        <p:spPr>
          <a:xfrm>
            <a:off x="451413" y="92597"/>
            <a:ext cx="11042247" cy="6858000"/>
          </a:xfrm>
          <a:prstGeom prst="rect">
            <a:avLst/>
          </a:prstGeom>
        </p:spPr>
      </p:pic>
    </p:spTree>
    <p:extLst>
      <p:ext uri="{BB962C8B-B14F-4D97-AF65-F5344CB8AC3E}">
        <p14:creationId xmlns:p14="http://schemas.microsoft.com/office/powerpoint/2010/main" val="20800674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dirty="0"/>
              <a:t>parent details</a:t>
            </a:r>
          </a:p>
        </p:txBody>
      </p:sp>
    </p:spTree>
    <p:extLst>
      <p:ext uri="{BB962C8B-B14F-4D97-AF65-F5344CB8AC3E}">
        <p14:creationId xmlns:p14="http://schemas.microsoft.com/office/powerpoint/2010/main" val="2105863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DF8739-9A66-4B9D-A6D7-7EBD0F258686}"/>
              </a:ext>
            </a:extLst>
          </p:cNvPr>
          <p:cNvPicPr>
            <a:picLocks noChangeAspect="1"/>
          </p:cNvPicPr>
          <p:nvPr/>
        </p:nvPicPr>
        <p:blipFill>
          <a:blip r:embed="rId2"/>
          <a:stretch>
            <a:fillRect/>
          </a:stretch>
        </p:blipFill>
        <p:spPr>
          <a:xfrm>
            <a:off x="0" y="0"/>
            <a:ext cx="5713555" cy="6858000"/>
          </a:xfrm>
          <a:prstGeom prst="rect">
            <a:avLst/>
          </a:prstGeom>
        </p:spPr>
      </p:pic>
      <p:pic>
        <p:nvPicPr>
          <p:cNvPr id="5" name="Picture 4">
            <a:extLst>
              <a:ext uri="{FF2B5EF4-FFF2-40B4-BE49-F238E27FC236}">
                <a16:creationId xmlns:a16="http://schemas.microsoft.com/office/drawing/2014/main" id="{1DE24033-7AC5-46AB-8E55-9C0AD4433A94}"/>
              </a:ext>
            </a:extLst>
          </p:cNvPr>
          <p:cNvPicPr>
            <a:picLocks noChangeAspect="1"/>
          </p:cNvPicPr>
          <p:nvPr/>
        </p:nvPicPr>
        <p:blipFill>
          <a:blip r:embed="rId3"/>
          <a:stretch>
            <a:fillRect/>
          </a:stretch>
        </p:blipFill>
        <p:spPr>
          <a:xfrm>
            <a:off x="5852452" y="0"/>
            <a:ext cx="5782915" cy="6858000"/>
          </a:xfrm>
          <a:prstGeom prst="rect">
            <a:avLst/>
          </a:prstGeom>
        </p:spPr>
      </p:pic>
    </p:spTree>
    <p:extLst>
      <p:ext uri="{BB962C8B-B14F-4D97-AF65-F5344CB8AC3E}">
        <p14:creationId xmlns:p14="http://schemas.microsoft.com/office/powerpoint/2010/main" val="30486193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1A32C19-4CB9-401B-BB68-5DB5FA9AB2C1}"/>
              </a:ext>
            </a:extLst>
          </p:cNvPr>
          <p:cNvPicPr>
            <a:picLocks noChangeAspect="1"/>
          </p:cNvPicPr>
          <p:nvPr/>
        </p:nvPicPr>
        <p:blipFill>
          <a:blip r:embed="rId2"/>
          <a:stretch>
            <a:fillRect/>
          </a:stretch>
        </p:blipFill>
        <p:spPr>
          <a:xfrm>
            <a:off x="51202" y="0"/>
            <a:ext cx="6044798" cy="6858000"/>
          </a:xfrm>
          <a:prstGeom prst="rect">
            <a:avLst/>
          </a:prstGeom>
        </p:spPr>
      </p:pic>
      <p:pic>
        <p:nvPicPr>
          <p:cNvPr id="7" name="Picture 6">
            <a:extLst>
              <a:ext uri="{FF2B5EF4-FFF2-40B4-BE49-F238E27FC236}">
                <a16:creationId xmlns:a16="http://schemas.microsoft.com/office/drawing/2014/main" id="{FEA4AB59-2491-434D-942D-58B2254493E1}"/>
              </a:ext>
            </a:extLst>
          </p:cNvPr>
          <p:cNvPicPr>
            <a:picLocks noChangeAspect="1"/>
          </p:cNvPicPr>
          <p:nvPr/>
        </p:nvPicPr>
        <p:blipFill>
          <a:blip r:embed="rId3"/>
          <a:stretch>
            <a:fillRect/>
          </a:stretch>
        </p:blipFill>
        <p:spPr>
          <a:xfrm>
            <a:off x="6096000" y="4991100"/>
            <a:ext cx="6162675" cy="1866900"/>
          </a:xfrm>
          <a:prstGeom prst="rect">
            <a:avLst/>
          </a:prstGeom>
        </p:spPr>
      </p:pic>
    </p:spTree>
    <p:extLst>
      <p:ext uri="{BB962C8B-B14F-4D97-AF65-F5344CB8AC3E}">
        <p14:creationId xmlns:p14="http://schemas.microsoft.com/office/powerpoint/2010/main" val="28885290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dirty="0"/>
              <a:t>Dog Type</a:t>
            </a:r>
          </a:p>
        </p:txBody>
      </p:sp>
    </p:spTree>
    <p:extLst>
      <p:ext uri="{BB962C8B-B14F-4D97-AF65-F5344CB8AC3E}">
        <p14:creationId xmlns:p14="http://schemas.microsoft.com/office/powerpoint/2010/main" val="2744133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55B201-3E4C-42B3-9866-45CE249467D8}"/>
              </a:ext>
            </a:extLst>
          </p:cNvPr>
          <p:cNvPicPr>
            <a:picLocks noChangeAspect="1"/>
          </p:cNvPicPr>
          <p:nvPr/>
        </p:nvPicPr>
        <p:blipFill>
          <a:blip r:embed="rId2"/>
          <a:stretch>
            <a:fillRect/>
          </a:stretch>
        </p:blipFill>
        <p:spPr>
          <a:xfrm>
            <a:off x="0" y="0"/>
            <a:ext cx="5927209" cy="6858000"/>
          </a:xfrm>
          <a:prstGeom prst="rect">
            <a:avLst/>
          </a:prstGeom>
        </p:spPr>
      </p:pic>
      <p:pic>
        <p:nvPicPr>
          <p:cNvPr id="5" name="Picture 4">
            <a:extLst>
              <a:ext uri="{FF2B5EF4-FFF2-40B4-BE49-F238E27FC236}">
                <a16:creationId xmlns:a16="http://schemas.microsoft.com/office/drawing/2014/main" id="{8B046CF2-15A3-44AB-87CA-861160A447DF}"/>
              </a:ext>
            </a:extLst>
          </p:cNvPr>
          <p:cNvPicPr>
            <a:picLocks noChangeAspect="1"/>
          </p:cNvPicPr>
          <p:nvPr/>
        </p:nvPicPr>
        <p:blipFill>
          <a:blip r:embed="rId3"/>
          <a:stretch>
            <a:fillRect/>
          </a:stretch>
        </p:blipFill>
        <p:spPr>
          <a:xfrm>
            <a:off x="5762625" y="127322"/>
            <a:ext cx="6429375" cy="6643868"/>
          </a:xfrm>
          <a:prstGeom prst="rect">
            <a:avLst/>
          </a:prstGeom>
        </p:spPr>
      </p:pic>
    </p:spTree>
    <p:extLst>
      <p:ext uri="{BB962C8B-B14F-4D97-AF65-F5344CB8AC3E}">
        <p14:creationId xmlns:p14="http://schemas.microsoft.com/office/powerpoint/2010/main" val="20246630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93FF6D8-3ED3-481F-81AE-DCC0A82969F9}"/>
              </a:ext>
            </a:extLst>
          </p:cNvPr>
          <p:cNvPicPr>
            <a:picLocks noChangeAspect="1"/>
          </p:cNvPicPr>
          <p:nvPr/>
        </p:nvPicPr>
        <p:blipFill>
          <a:blip r:embed="rId2"/>
          <a:stretch>
            <a:fillRect/>
          </a:stretch>
        </p:blipFill>
        <p:spPr>
          <a:xfrm>
            <a:off x="0" y="155836"/>
            <a:ext cx="6276975" cy="6349136"/>
          </a:xfrm>
          <a:prstGeom prst="rect">
            <a:avLst/>
          </a:prstGeom>
        </p:spPr>
      </p:pic>
      <p:pic>
        <p:nvPicPr>
          <p:cNvPr id="5" name="Picture 4">
            <a:extLst>
              <a:ext uri="{FF2B5EF4-FFF2-40B4-BE49-F238E27FC236}">
                <a16:creationId xmlns:a16="http://schemas.microsoft.com/office/drawing/2014/main" id="{04A939DE-062B-4BC5-A627-64B698620477}"/>
              </a:ext>
            </a:extLst>
          </p:cNvPr>
          <p:cNvPicPr>
            <a:picLocks noChangeAspect="1"/>
          </p:cNvPicPr>
          <p:nvPr/>
        </p:nvPicPr>
        <p:blipFill>
          <a:blip r:embed="rId3"/>
          <a:stretch>
            <a:fillRect/>
          </a:stretch>
        </p:blipFill>
        <p:spPr>
          <a:xfrm>
            <a:off x="6276974" y="155835"/>
            <a:ext cx="5749121" cy="6187091"/>
          </a:xfrm>
          <a:prstGeom prst="rect">
            <a:avLst/>
          </a:prstGeom>
        </p:spPr>
      </p:pic>
    </p:spTree>
    <p:extLst>
      <p:ext uri="{BB962C8B-B14F-4D97-AF65-F5344CB8AC3E}">
        <p14:creationId xmlns:p14="http://schemas.microsoft.com/office/powerpoint/2010/main" val="18341400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dirty="0"/>
              <a:t>Problem's page </a:t>
            </a:r>
          </a:p>
        </p:txBody>
      </p:sp>
    </p:spTree>
    <p:extLst>
      <p:ext uri="{BB962C8B-B14F-4D97-AF65-F5344CB8AC3E}">
        <p14:creationId xmlns:p14="http://schemas.microsoft.com/office/powerpoint/2010/main" val="2696825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9295CB-1FFA-47F5-9485-EF692EE4521E}"/>
              </a:ext>
            </a:extLst>
          </p:cNvPr>
          <p:cNvPicPr>
            <a:picLocks noChangeAspect="1"/>
          </p:cNvPicPr>
          <p:nvPr/>
        </p:nvPicPr>
        <p:blipFill>
          <a:blip r:embed="rId2"/>
          <a:stretch>
            <a:fillRect/>
          </a:stretch>
        </p:blipFill>
        <p:spPr>
          <a:xfrm>
            <a:off x="1157468" y="0"/>
            <a:ext cx="8738885" cy="6858000"/>
          </a:xfrm>
          <a:prstGeom prst="rect">
            <a:avLst/>
          </a:prstGeom>
        </p:spPr>
      </p:pic>
    </p:spTree>
    <p:extLst>
      <p:ext uri="{BB962C8B-B14F-4D97-AF65-F5344CB8AC3E}">
        <p14:creationId xmlns:p14="http://schemas.microsoft.com/office/powerpoint/2010/main" val="4417437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white dog running in a field&#10;&#10;Description automatically generated with low confidence">
            <a:extLst>
              <a:ext uri="{FF2B5EF4-FFF2-40B4-BE49-F238E27FC236}">
                <a16:creationId xmlns:a16="http://schemas.microsoft.com/office/drawing/2014/main" id="{0D3E24E3-DAB5-4495-847C-393EF2A52BDD}"/>
              </a:ext>
            </a:extLst>
          </p:cNvPr>
          <p:cNvPicPr>
            <a:picLocks noChangeAspect="1"/>
          </p:cNvPicPr>
          <p:nvPr/>
        </p:nvPicPr>
        <p:blipFill rotWithShape="1">
          <a:blip r:embed="rId2"/>
          <a:srcRect r="2204" b="-1"/>
          <a:stretch/>
        </p:blipFill>
        <p:spPr>
          <a:xfrm>
            <a:off x="3000375" y="532434"/>
            <a:ext cx="9191625" cy="6325565"/>
          </a:xfrm>
          <a:custGeom>
            <a:avLst/>
            <a:gdLst>
              <a:gd name="connsiteX0" fmla="*/ 0 w 9191625"/>
              <a:gd name="connsiteY0" fmla="*/ 0 h 6391275"/>
              <a:gd name="connsiteX1" fmla="*/ 9191625 w 9191625"/>
              <a:gd name="connsiteY1" fmla="*/ 0 h 6391275"/>
              <a:gd name="connsiteX2" fmla="*/ 9191625 w 9191625"/>
              <a:gd name="connsiteY2" fmla="*/ 6391275 h 6391275"/>
              <a:gd name="connsiteX3" fmla="*/ 0 w 9191625"/>
              <a:gd name="connsiteY3" fmla="*/ 6391275 h 6391275"/>
              <a:gd name="connsiteX4" fmla="*/ 0 w 9191625"/>
              <a:gd name="connsiteY4" fmla="*/ 4779506 h 6391275"/>
              <a:gd name="connsiteX5" fmla="*/ 1243380 w 9191625"/>
              <a:gd name="connsiteY5" fmla="*/ 4779506 h 6391275"/>
              <a:gd name="connsiteX6" fmla="*/ 1243380 w 9191625"/>
              <a:gd name="connsiteY6" fmla="*/ 2702384 h 6391275"/>
              <a:gd name="connsiteX7" fmla="*/ 0 w 9191625"/>
              <a:gd name="connsiteY7" fmla="*/ 2702384 h 6391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91625" h="6391275">
                <a:moveTo>
                  <a:pt x="0" y="0"/>
                </a:moveTo>
                <a:lnTo>
                  <a:pt x="9191625" y="0"/>
                </a:lnTo>
                <a:lnTo>
                  <a:pt x="9191625" y="6391275"/>
                </a:lnTo>
                <a:lnTo>
                  <a:pt x="0" y="6391275"/>
                </a:lnTo>
                <a:lnTo>
                  <a:pt x="0" y="4779506"/>
                </a:lnTo>
                <a:lnTo>
                  <a:pt x="1243380" y="4779506"/>
                </a:lnTo>
                <a:lnTo>
                  <a:pt x="1243380" y="2702384"/>
                </a:lnTo>
                <a:lnTo>
                  <a:pt x="0" y="2702384"/>
                </a:lnTo>
                <a:close/>
              </a:path>
            </a:pathLst>
          </a:custGeom>
          <a:noFill/>
        </p:spPr>
      </p:pic>
      <p:sp>
        <p:nvSpPr>
          <p:cNvPr id="116" name="Date Placeholder 2">
            <a:extLst>
              <a:ext uri="{FF2B5EF4-FFF2-40B4-BE49-F238E27FC236}">
                <a16:creationId xmlns:a16="http://schemas.microsoft.com/office/drawing/2014/main" id="{CB956D1A-EE0D-495A-91E5-39467C1C50BF}"/>
              </a:ext>
            </a:extLst>
          </p:cNvPr>
          <p:cNvSpPr>
            <a:spLocks noGrp="1"/>
          </p:cNvSpPr>
          <p:nvPr>
            <p:ph type="dt" sz="half" idx="10"/>
          </p:nvPr>
        </p:nvSpPr>
        <p:spPr>
          <a:xfrm>
            <a:off x="838200" y="6515753"/>
            <a:ext cx="2743200" cy="205722"/>
          </a:xfrm>
        </p:spPr>
        <p:txBody>
          <a:bodyPr/>
          <a:lstStyle/>
          <a:p>
            <a:pPr>
              <a:spcAft>
                <a:spcPts val="600"/>
              </a:spcAft>
            </a:pPr>
            <a:r>
              <a:rPr lang="en-US" dirty="0"/>
              <a:t>28/11/2021</a:t>
            </a:r>
          </a:p>
        </p:txBody>
      </p:sp>
      <p:sp>
        <p:nvSpPr>
          <p:cNvPr id="118" name="Footer Placeholder 3">
            <a:extLst>
              <a:ext uri="{FF2B5EF4-FFF2-40B4-BE49-F238E27FC236}">
                <a16:creationId xmlns:a16="http://schemas.microsoft.com/office/drawing/2014/main" id="{309B24A0-2E68-4FFB-BA31-382ACF88FE45}"/>
              </a:ext>
            </a:extLst>
          </p:cNvPr>
          <p:cNvSpPr>
            <a:spLocks noGrp="1"/>
          </p:cNvSpPr>
          <p:nvPr>
            <p:ph type="ftr" sz="quarter" idx="11"/>
          </p:nvPr>
        </p:nvSpPr>
        <p:spPr>
          <a:xfrm>
            <a:off x="4038600" y="6515753"/>
            <a:ext cx="4114800" cy="205722"/>
          </a:xfrm>
        </p:spPr>
        <p:txBody>
          <a:bodyPr/>
          <a:lstStyle/>
          <a:p>
            <a:pPr>
              <a:spcAft>
                <a:spcPts val="600"/>
              </a:spcAft>
            </a:pPr>
            <a:r>
              <a:rPr lang="en-US" dirty="0"/>
              <a:t>Dog care system</a:t>
            </a:r>
          </a:p>
        </p:txBody>
      </p:sp>
      <p:sp>
        <p:nvSpPr>
          <p:cNvPr id="120" name="Slide Number Placeholder 4">
            <a:extLst>
              <a:ext uri="{FF2B5EF4-FFF2-40B4-BE49-F238E27FC236}">
                <a16:creationId xmlns:a16="http://schemas.microsoft.com/office/drawing/2014/main" id="{0C241242-3647-4D43-9ADF-0EAD3E8F146D}"/>
              </a:ext>
            </a:extLst>
          </p:cNvPr>
          <p:cNvSpPr>
            <a:spLocks noGrp="1"/>
          </p:cNvSpPr>
          <p:nvPr>
            <p:ph type="sldNum" sz="quarter" idx="12"/>
          </p:nvPr>
        </p:nvSpPr>
        <p:spPr>
          <a:xfrm>
            <a:off x="8610600" y="6515753"/>
            <a:ext cx="2743200" cy="205722"/>
          </a:xfrm>
        </p:spPr>
        <p:txBody>
          <a:bodyPr/>
          <a:lstStyle/>
          <a:p>
            <a:pPr>
              <a:spcAft>
                <a:spcPts val="600"/>
              </a:spcAft>
            </a:pPr>
            <a:fld id="{BF860B6F-2FE3-4DE6-9496-980E987E7466}" type="slidenum">
              <a:rPr lang="en-US" smtClean="0"/>
              <a:pPr>
                <a:spcAft>
                  <a:spcPts val="600"/>
                </a:spcAft>
              </a:pPr>
              <a:t>3</a:t>
            </a:fld>
            <a:endParaRPr lang="en-US"/>
          </a:p>
        </p:txBody>
      </p:sp>
      <p:sp>
        <p:nvSpPr>
          <p:cNvPr id="36" name="Text Placeholder 125">
            <a:extLst>
              <a:ext uri="{FF2B5EF4-FFF2-40B4-BE49-F238E27FC236}">
                <a16:creationId xmlns:a16="http://schemas.microsoft.com/office/drawing/2014/main" id="{96F888C4-69F4-4840-BB27-A4BBC3EC6E39}"/>
              </a:ext>
            </a:extLst>
          </p:cNvPr>
          <p:cNvSpPr txBox="1">
            <a:spLocks/>
          </p:cNvSpPr>
          <p:nvPr/>
        </p:nvSpPr>
        <p:spPr>
          <a:xfrm>
            <a:off x="362133" y="3384898"/>
            <a:ext cx="3519487" cy="1588392"/>
          </a:xfrm>
          <a:prstGeom prst="rect">
            <a:avLst/>
          </a:prstGeom>
        </p:spPr>
        <p:txBody>
          <a:bodyPr vert="horz" lIns="91440" tIns="45720" rIns="91440" bIns="45720" rtlCol="0" anchor="ctr">
            <a:normAutofit/>
          </a:bodyPr>
          <a:lstStyle>
            <a:lvl1pPr marL="0" indent="0" algn="l" defTabSz="914400" rtl="0" eaLnBrk="1" latinLnBrk="0" hangingPunct="1">
              <a:lnSpc>
                <a:spcPct val="125000"/>
              </a:lnSpc>
              <a:spcBef>
                <a:spcPts val="0"/>
              </a:spcBef>
              <a:buFont typeface="Arial" panose="020B0604020202020204" pitchFamily="34" charset="0"/>
              <a:buNone/>
              <a:defRPr sz="1400" kern="1200" cap="none" spc="1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40000"/>
              </a:lnSpc>
              <a:spcAft>
                <a:spcPts val="1000"/>
              </a:spcAft>
            </a:pPr>
            <a:r>
              <a:rPr lang="en-US" kern="1200" cap="none" spc="100" baseline="0">
                <a:solidFill>
                  <a:schemeClr val="bg1"/>
                </a:solidFill>
                <a:effectLst/>
                <a:latin typeface="+mn-lt"/>
                <a:ea typeface="+mn-ea"/>
                <a:cs typeface="+mn-cs"/>
              </a:rPr>
              <a:t>To build a call tracking system using web technologies and a database that is highly usable in order to help the IT support department to better deliver support services.</a:t>
            </a:r>
          </a:p>
        </p:txBody>
      </p:sp>
      <p:sp>
        <p:nvSpPr>
          <p:cNvPr id="111" name="Title 110">
            <a:extLst>
              <a:ext uri="{FF2B5EF4-FFF2-40B4-BE49-F238E27FC236}">
                <a16:creationId xmlns:a16="http://schemas.microsoft.com/office/drawing/2014/main" id="{27400555-FDF0-4051-BE1D-9F1757952D08}"/>
              </a:ext>
            </a:extLst>
          </p:cNvPr>
          <p:cNvSpPr>
            <a:spLocks noGrp="1"/>
          </p:cNvSpPr>
          <p:nvPr>
            <p:ph type="title"/>
          </p:nvPr>
        </p:nvSpPr>
        <p:spPr>
          <a:xfrm>
            <a:off x="0" y="0"/>
            <a:ext cx="6408851" cy="665965"/>
          </a:xfrm>
        </p:spPr>
        <p:txBody>
          <a:bodyPr/>
          <a:lstStyle/>
          <a:p>
            <a:r>
              <a:rPr lang="en-US" dirty="0"/>
              <a:t>Project goal</a:t>
            </a:r>
          </a:p>
        </p:txBody>
      </p:sp>
    </p:spTree>
    <p:extLst>
      <p:ext uri="{BB962C8B-B14F-4D97-AF65-F5344CB8AC3E}">
        <p14:creationId xmlns:p14="http://schemas.microsoft.com/office/powerpoint/2010/main" val="991619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circle(in)">
                                      <p:cBhvr>
                                        <p:cTn id="7" dur="2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A56CBA-8E97-4190-93E7-5AA8D64F5B00}"/>
              </a:ext>
            </a:extLst>
          </p:cNvPr>
          <p:cNvPicPr>
            <a:picLocks noChangeAspect="1"/>
          </p:cNvPicPr>
          <p:nvPr/>
        </p:nvPicPr>
        <p:blipFill>
          <a:blip r:embed="rId2"/>
          <a:stretch>
            <a:fillRect/>
          </a:stretch>
        </p:blipFill>
        <p:spPr>
          <a:xfrm>
            <a:off x="1261641" y="0"/>
            <a:ext cx="8611564" cy="6858000"/>
          </a:xfrm>
          <a:prstGeom prst="rect">
            <a:avLst/>
          </a:prstGeom>
        </p:spPr>
      </p:pic>
    </p:spTree>
    <p:extLst>
      <p:ext uri="{BB962C8B-B14F-4D97-AF65-F5344CB8AC3E}">
        <p14:creationId xmlns:p14="http://schemas.microsoft.com/office/powerpoint/2010/main" val="18811019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dirty="0"/>
              <a:t>Solutions page </a:t>
            </a:r>
          </a:p>
        </p:txBody>
      </p:sp>
    </p:spTree>
    <p:extLst>
      <p:ext uri="{BB962C8B-B14F-4D97-AF65-F5344CB8AC3E}">
        <p14:creationId xmlns:p14="http://schemas.microsoft.com/office/powerpoint/2010/main" val="1860043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D7F35CD-03B2-492A-B9C9-E8439F82457C}"/>
              </a:ext>
            </a:extLst>
          </p:cNvPr>
          <p:cNvPicPr>
            <a:picLocks noChangeAspect="1"/>
          </p:cNvPicPr>
          <p:nvPr/>
        </p:nvPicPr>
        <p:blipFill>
          <a:blip r:embed="rId2"/>
          <a:stretch>
            <a:fillRect/>
          </a:stretch>
        </p:blipFill>
        <p:spPr>
          <a:xfrm>
            <a:off x="1041991" y="0"/>
            <a:ext cx="8729330" cy="6858000"/>
          </a:xfrm>
          <a:prstGeom prst="rect">
            <a:avLst/>
          </a:prstGeom>
        </p:spPr>
      </p:pic>
    </p:spTree>
    <p:extLst>
      <p:ext uri="{BB962C8B-B14F-4D97-AF65-F5344CB8AC3E}">
        <p14:creationId xmlns:p14="http://schemas.microsoft.com/office/powerpoint/2010/main" val="36283780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a:xfrm>
            <a:off x="190499" y="3001020"/>
            <a:ext cx="11534775" cy="938559"/>
          </a:xfrm>
        </p:spPr>
        <p:txBody>
          <a:bodyPr/>
          <a:lstStyle/>
          <a:p>
            <a:r>
              <a:rPr lang="en-US" dirty="0"/>
              <a:t>Important of the Insurance page </a:t>
            </a:r>
          </a:p>
        </p:txBody>
      </p:sp>
    </p:spTree>
    <p:extLst>
      <p:ext uri="{BB962C8B-B14F-4D97-AF65-F5344CB8AC3E}">
        <p14:creationId xmlns:p14="http://schemas.microsoft.com/office/powerpoint/2010/main" val="2200398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61BC3A-DB13-40AA-B488-06DCD0FC12B1}"/>
              </a:ext>
            </a:extLst>
          </p:cNvPr>
          <p:cNvPicPr>
            <a:picLocks noChangeAspect="1"/>
          </p:cNvPicPr>
          <p:nvPr/>
        </p:nvPicPr>
        <p:blipFill>
          <a:blip r:embed="rId2"/>
          <a:stretch>
            <a:fillRect/>
          </a:stretch>
        </p:blipFill>
        <p:spPr>
          <a:xfrm>
            <a:off x="1233377" y="38100"/>
            <a:ext cx="9027042" cy="6781800"/>
          </a:xfrm>
          <a:prstGeom prst="rect">
            <a:avLst/>
          </a:prstGeom>
        </p:spPr>
      </p:pic>
    </p:spTree>
    <p:extLst>
      <p:ext uri="{BB962C8B-B14F-4D97-AF65-F5344CB8AC3E}">
        <p14:creationId xmlns:p14="http://schemas.microsoft.com/office/powerpoint/2010/main" val="6343178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a:xfrm>
            <a:off x="190499" y="3001020"/>
            <a:ext cx="11534775" cy="938559"/>
          </a:xfrm>
        </p:spPr>
        <p:txBody>
          <a:bodyPr/>
          <a:lstStyle/>
          <a:p>
            <a:r>
              <a:rPr lang="en-US" dirty="0"/>
              <a:t>Lifetime Cost page </a:t>
            </a:r>
          </a:p>
        </p:txBody>
      </p:sp>
    </p:spTree>
    <p:extLst>
      <p:ext uri="{BB962C8B-B14F-4D97-AF65-F5344CB8AC3E}">
        <p14:creationId xmlns:p14="http://schemas.microsoft.com/office/powerpoint/2010/main" val="1652926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E018EE-55BE-4426-BDDB-6EE4E8B96433}"/>
              </a:ext>
            </a:extLst>
          </p:cNvPr>
          <p:cNvPicPr>
            <a:picLocks noChangeAspect="1"/>
          </p:cNvPicPr>
          <p:nvPr/>
        </p:nvPicPr>
        <p:blipFill>
          <a:blip r:embed="rId2"/>
          <a:stretch>
            <a:fillRect/>
          </a:stretch>
        </p:blipFill>
        <p:spPr>
          <a:xfrm>
            <a:off x="1456660" y="0"/>
            <a:ext cx="9292856" cy="6858000"/>
          </a:xfrm>
          <a:prstGeom prst="rect">
            <a:avLst/>
          </a:prstGeom>
        </p:spPr>
      </p:pic>
    </p:spTree>
    <p:extLst>
      <p:ext uri="{BB962C8B-B14F-4D97-AF65-F5344CB8AC3E}">
        <p14:creationId xmlns:p14="http://schemas.microsoft.com/office/powerpoint/2010/main" val="14008961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iagram&#10;&#10;Description automatically generated with low confidence">
            <a:extLst>
              <a:ext uri="{FF2B5EF4-FFF2-40B4-BE49-F238E27FC236}">
                <a16:creationId xmlns:a16="http://schemas.microsoft.com/office/drawing/2014/main" id="{E85807E3-6F5A-421A-9148-FB321E941940}"/>
              </a:ext>
            </a:extLst>
          </p:cNvPr>
          <p:cNvPicPr>
            <a:picLocks noGrp="1" noChangeAspect="1"/>
          </p:cNvPicPr>
          <p:nvPr>
            <p:ph type="pic" sz="quarter" idx="13"/>
          </p:nvPr>
        </p:nvPicPr>
        <p:blipFill rotWithShape="1">
          <a:blip r:embed="rId2"/>
          <a:srcRect l="5553" r="19708" b="1"/>
          <a:stretch/>
        </p:blipFill>
        <p:spPr>
          <a:xfrm>
            <a:off x="0" y="466726"/>
            <a:ext cx="6886937" cy="6391274"/>
          </a:xfrm>
          <a:noFill/>
        </p:spPr>
      </p:pic>
      <p:sp>
        <p:nvSpPr>
          <p:cNvPr id="2" name="Date Placeholder 1">
            <a:extLst>
              <a:ext uri="{FF2B5EF4-FFF2-40B4-BE49-F238E27FC236}">
                <a16:creationId xmlns:a16="http://schemas.microsoft.com/office/drawing/2014/main" id="{DA8A598A-06FD-432A-889F-8AB629A5BEE8}"/>
              </a:ext>
            </a:extLst>
          </p:cNvPr>
          <p:cNvSpPr>
            <a:spLocks noGrp="1"/>
          </p:cNvSpPr>
          <p:nvPr>
            <p:ph type="dt" sz="half" idx="10"/>
          </p:nvPr>
        </p:nvSpPr>
        <p:spPr>
          <a:xfrm>
            <a:off x="838200" y="6515753"/>
            <a:ext cx="2743200" cy="205722"/>
          </a:xfrm>
        </p:spPr>
        <p:txBody>
          <a:bodyPr anchor="ctr">
            <a:normAutofit/>
          </a:bodyPr>
          <a:lstStyle/>
          <a:p>
            <a:pPr>
              <a:lnSpc>
                <a:spcPct val="90000"/>
              </a:lnSpc>
              <a:spcAft>
                <a:spcPts val="600"/>
              </a:spcAft>
            </a:pPr>
            <a:r>
              <a:rPr lang="en-US" sz="800"/>
              <a:t>8/03/20XX</a:t>
            </a:r>
          </a:p>
        </p:txBody>
      </p:sp>
      <p:sp>
        <p:nvSpPr>
          <p:cNvPr id="3" name="Footer Placeholder 2">
            <a:extLst>
              <a:ext uri="{FF2B5EF4-FFF2-40B4-BE49-F238E27FC236}">
                <a16:creationId xmlns:a16="http://schemas.microsoft.com/office/drawing/2014/main" id="{1DB7BC7A-6966-402B-B6D1-D650CA0FBF1A}"/>
              </a:ext>
            </a:extLst>
          </p:cNvPr>
          <p:cNvSpPr>
            <a:spLocks noGrp="1"/>
          </p:cNvSpPr>
          <p:nvPr>
            <p:ph type="ftr" sz="quarter" idx="11"/>
          </p:nvPr>
        </p:nvSpPr>
        <p:spPr>
          <a:xfrm>
            <a:off x="4038600" y="6515753"/>
            <a:ext cx="4114800" cy="205722"/>
          </a:xfrm>
        </p:spPr>
        <p:txBody>
          <a:bodyPr anchor="ctr">
            <a:normAutofit/>
          </a:bodyPr>
          <a:lstStyle/>
          <a:p>
            <a:pPr>
              <a:lnSpc>
                <a:spcPct val="90000"/>
              </a:lnSpc>
              <a:spcAft>
                <a:spcPts val="600"/>
              </a:spcAft>
            </a:pPr>
            <a:r>
              <a:rPr lang="en-US" sz="800"/>
              <a:t>PITCH DECK</a:t>
            </a:r>
          </a:p>
        </p:txBody>
      </p:sp>
      <p:sp>
        <p:nvSpPr>
          <p:cNvPr id="4" name="Slide Number Placeholder 3">
            <a:extLst>
              <a:ext uri="{FF2B5EF4-FFF2-40B4-BE49-F238E27FC236}">
                <a16:creationId xmlns:a16="http://schemas.microsoft.com/office/drawing/2014/main" id="{52D9679C-0ECA-4D9C-8BCA-A8E870679867}"/>
              </a:ext>
            </a:extLst>
          </p:cNvPr>
          <p:cNvSpPr>
            <a:spLocks noGrp="1"/>
          </p:cNvSpPr>
          <p:nvPr>
            <p:ph type="sldNum" sz="quarter" idx="12"/>
          </p:nvPr>
        </p:nvSpPr>
        <p:spPr>
          <a:xfrm>
            <a:off x="8610600" y="6515753"/>
            <a:ext cx="2743200" cy="205722"/>
          </a:xfrm>
        </p:spPr>
        <p:txBody>
          <a:bodyPr anchor="ctr">
            <a:normAutofit/>
          </a:bodyPr>
          <a:lstStyle/>
          <a:p>
            <a:pPr>
              <a:lnSpc>
                <a:spcPct val="90000"/>
              </a:lnSpc>
              <a:spcAft>
                <a:spcPts val="600"/>
              </a:spcAft>
            </a:pPr>
            <a:fld id="{BF860B6F-2FE3-4DE6-9496-980E987E7466}" type="slidenum">
              <a:rPr lang="en-US" sz="800" smtClean="0"/>
              <a:pPr>
                <a:lnSpc>
                  <a:spcPct val="90000"/>
                </a:lnSpc>
                <a:spcAft>
                  <a:spcPts val="600"/>
                </a:spcAft>
              </a:pPr>
              <a:t>37</a:t>
            </a:fld>
            <a:endParaRPr lang="en-US" sz="800"/>
          </a:p>
        </p:txBody>
      </p:sp>
      <p:sp>
        <p:nvSpPr>
          <p:cNvPr id="10" name="Text Placeholder 9">
            <a:extLst>
              <a:ext uri="{FF2B5EF4-FFF2-40B4-BE49-F238E27FC236}">
                <a16:creationId xmlns:a16="http://schemas.microsoft.com/office/drawing/2014/main" id="{3B8E3A6F-FAD5-4EAB-A050-6ED2FB78FB2B}"/>
              </a:ext>
            </a:extLst>
          </p:cNvPr>
          <p:cNvSpPr>
            <a:spLocks noGrp="1"/>
          </p:cNvSpPr>
          <p:nvPr>
            <p:ph type="body" sz="quarter" idx="14"/>
          </p:nvPr>
        </p:nvSpPr>
        <p:spPr>
          <a:xfrm>
            <a:off x="6196013" y="2624137"/>
            <a:ext cx="5500688" cy="2033588"/>
          </a:xfrm>
        </p:spPr>
        <p:txBody>
          <a:bodyPr>
            <a:normAutofit/>
          </a:bodyPr>
          <a:lstStyle/>
          <a:p>
            <a:pPr>
              <a:spcAft>
                <a:spcPts val="600"/>
              </a:spcAft>
            </a:pPr>
            <a:r>
              <a:rPr lang="en-SG" b="1" dirty="0"/>
              <a:t>Using Software: </a:t>
            </a:r>
            <a:r>
              <a:rPr lang="en-SG" dirty="0" err="1"/>
              <a:t>PHPStrom</a:t>
            </a:r>
            <a:r>
              <a:rPr lang="en-SG" dirty="0"/>
              <a:t> 2021.2.3 version</a:t>
            </a:r>
          </a:p>
          <a:p>
            <a:pPr>
              <a:spcAft>
                <a:spcPts val="600"/>
              </a:spcAft>
            </a:pPr>
            <a:r>
              <a:rPr lang="en-SG" b="1" dirty="0"/>
              <a:t>Programming </a:t>
            </a:r>
            <a:r>
              <a:rPr lang="en-SG" b="1" dirty="0" err="1"/>
              <a:t>Lanuges</a:t>
            </a:r>
            <a:r>
              <a:rPr lang="en-SG" b="1" dirty="0"/>
              <a:t>: </a:t>
            </a:r>
            <a:r>
              <a:rPr lang="en-ZA" dirty="0" err="1"/>
              <a:t>php,html,javascript</a:t>
            </a:r>
            <a:r>
              <a:rPr lang="en-ZA" dirty="0"/>
              <a:t>, </a:t>
            </a:r>
            <a:r>
              <a:rPr lang="en-ZA" dirty="0" err="1"/>
              <a:t>mysql</a:t>
            </a:r>
            <a:r>
              <a:rPr lang="en-ZA" dirty="0"/>
              <a:t> </a:t>
            </a:r>
          </a:p>
        </p:txBody>
      </p:sp>
      <p:sp>
        <p:nvSpPr>
          <p:cNvPr id="25" name="Title 24">
            <a:extLst>
              <a:ext uri="{FF2B5EF4-FFF2-40B4-BE49-F238E27FC236}">
                <a16:creationId xmlns:a16="http://schemas.microsoft.com/office/drawing/2014/main" id="{71B9304F-AE92-4F6B-85E5-32A85A55B53B}"/>
              </a:ext>
            </a:extLst>
          </p:cNvPr>
          <p:cNvSpPr>
            <a:spLocks noGrp="1"/>
          </p:cNvSpPr>
          <p:nvPr>
            <p:ph type="title"/>
          </p:nvPr>
        </p:nvSpPr>
        <p:spPr>
          <a:xfrm>
            <a:off x="6196012" y="883336"/>
            <a:ext cx="5829300" cy="662096"/>
          </a:xfrm>
        </p:spPr>
        <p:txBody>
          <a:bodyPr/>
          <a:lstStyle/>
          <a:p>
            <a:r>
              <a:rPr lang="en-US" dirty="0"/>
              <a:t>WEB APPLICATION</a:t>
            </a:r>
          </a:p>
        </p:txBody>
      </p:sp>
    </p:spTree>
    <p:extLst>
      <p:ext uri="{BB962C8B-B14F-4D97-AF65-F5344CB8AC3E}">
        <p14:creationId xmlns:p14="http://schemas.microsoft.com/office/powerpoint/2010/main" val="2035616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2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p:cTn id="12" dur="1000" fill="hold"/>
                                        <p:tgtEl>
                                          <p:spTgt spid="25"/>
                                        </p:tgtEl>
                                        <p:attrNameLst>
                                          <p:attrName>ppt_w</p:attrName>
                                        </p:attrNameLst>
                                      </p:cBhvr>
                                      <p:tavLst>
                                        <p:tav tm="0">
                                          <p:val>
                                            <p:fltVal val="0"/>
                                          </p:val>
                                        </p:tav>
                                        <p:tav tm="100000">
                                          <p:val>
                                            <p:strVal val="#ppt_w"/>
                                          </p:val>
                                        </p:tav>
                                      </p:tavLst>
                                    </p:anim>
                                    <p:anim calcmode="lin" valueType="num">
                                      <p:cBhvr>
                                        <p:cTn id="13" dur="1000" fill="hold"/>
                                        <p:tgtEl>
                                          <p:spTgt spid="25"/>
                                        </p:tgtEl>
                                        <p:attrNameLst>
                                          <p:attrName>ppt_h</p:attrName>
                                        </p:attrNameLst>
                                      </p:cBhvr>
                                      <p:tavLst>
                                        <p:tav tm="0">
                                          <p:val>
                                            <p:fltVal val="0"/>
                                          </p:val>
                                        </p:tav>
                                        <p:tav tm="100000">
                                          <p:val>
                                            <p:strVal val="#ppt_h"/>
                                          </p:val>
                                        </p:tav>
                                      </p:tavLst>
                                    </p:anim>
                                    <p:anim calcmode="lin" valueType="num">
                                      <p:cBhvr>
                                        <p:cTn id="14" dur="1000" fill="hold"/>
                                        <p:tgtEl>
                                          <p:spTgt spid="25"/>
                                        </p:tgtEl>
                                        <p:attrNameLst>
                                          <p:attrName>style.rotation</p:attrName>
                                        </p:attrNameLst>
                                      </p:cBhvr>
                                      <p:tavLst>
                                        <p:tav tm="0">
                                          <p:val>
                                            <p:fltVal val="90"/>
                                          </p:val>
                                        </p:tav>
                                        <p:tav tm="100000">
                                          <p:val>
                                            <p:fltVal val="0"/>
                                          </p:val>
                                        </p:tav>
                                      </p:tavLst>
                                    </p:anim>
                                    <p:animEffect transition="in" filter="fade">
                                      <p:cBhvr>
                                        <p:cTn id="15"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a:xfrm>
            <a:off x="190499" y="3001020"/>
            <a:ext cx="11534775" cy="938559"/>
          </a:xfrm>
        </p:spPr>
        <p:txBody>
          <a:bodyPr/>
          <a:lstStyle/>
          <a:p>
            <a:r>
              <a:rPr lang="en-US"/>
              <a:t>LOGIN page </a:t>
            </a:r>
            <a:endParaRPr lang="en-US" dirty="0"/>
          </a:p>
        </p:txBody>
      </p:sp>
      <p:pic>
        <p:nvPicPr>
          <p:cNvPr id="7" name="Picture Placeholder 6" descr="A computer on a desk&#10;&#10;Description automatically generated with medium confidence">
            <a:extLst>
              <a:ext uri="{FF2B5EF4-FFF2-40B4-BE49-F238E27FC236}">
                <a16:creationId xmlns:a16="http://schemas.microsoft.com/office/drawing/2014/main" id="{3EC6FB7A-AF46-42DC-B9B8-208CC42B45A4}"/>
              </a:ext>
            </a:extLst>
          </p:cNvPr>
          <p:cNvPicPr>
            <a:picLocks noGrp="1" noChangeAspect="1"/>
          </p:cNvPicPr>
          <p:nvPr>
            <p:ph type="pic" sz="quarter" idx="10"/>
          </p:nvPr>
        </p:nvPicPr>
        <p:blipFill>
          <a:blip r:embed="rId2"/>
          <a:srcRect t="9609" b="9609"/>
          <a:stretch>
            <a:fillRect/>
          </a:stretch>
        </p:blipFill>
        <p:spPr/>
      </p:pic>
    </p:spTree>
    <p:extLst>
      <p:ext uri="{BB962C8B-B14F-4D97-AF65-F5344CB8AC3E}">
        <p14:creationId xmlns:p14="http://schemas.microsoft.com/office/powerpoint/2010/main" val="3635390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15CFBC05-1124-4EC9-83B6-5A7BE6914C9F}"/>
              </a:ext>
            </a:extLst>
          </p:cNvPr>
          <p:cNvPicPr>
            <a:picLocks noChangeAspect="1"/>
          </p:cNvPicPr>
          <p:nvPr/>
        </p:nvPicPr>
        <p:blipFill>
          <a:blip r:embed="rId2"/>
          <a:stretch>
            <a:fillRect/>
          </a:stretch>
        </p:blipFill>
        <p:spPr>
          <a:xfrm>
            <a:off x="0" y="4762"/>
            <a:ext cx="12192000" cy="6848475"/>
          </a:xfrm>
          <a:prstGeom prst="rect">
            <a:avLst/>
          </a:prstGeom>
        </p:spPr>
      </p:pic>
    </p:spTree>
    <p:extLst>
      <p:ext uri="{BB962C8B-B14F-4D97-AF65-F5344CB8AC3E}">
        <p14:creationId xmlns:p14="http://schemas.microsoft.com/office/powerpoint/2010/main" val="21504057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27400555-FDF0-4051-BE1D-9F1757952D08}"/>
              </a:ext>
            </a:extLst>
          </p:cNvPr>
          <p:cNvSpPr>
            <a:spLocks noGrp="1"/>
          </p:cNvSpPr>
          <p:nvPr>
            <p:ph type="title"/>
          </p:nvPr>
        </p:nvSpPr>
        <p:spPr>
          <a:xfrm>
            <a:off x="2891574" y="658420"/>
            <a:ext cx="6408851" cy="665965"/>
          </a:xfrm>
        </p:spPr>
        <p:txBody>
          <a:bodyPr/>
          <a:lstStyle/>
          <a:p>
            <a:r>
              <a:rPr lang="en-US" dirty="0"/>
              <a:t>Problem</a:t>
            </a:r>
          </a:p>
        </p:txBody>
      </p:sp>
      <p:sp>
        <p:nvSpPr>
          <p:cNvPr id="125" name="Text Placeholder 124">
            <a:extLst>
              <a:ext uri="{FF2B5EF4-FFF2-40B4-BE49-F238E27FC236}">
                <a16:creationId xmlns:a16="http://schemas.microsoft.com/office/drawing/2014/main" id="{24A06C02-7294-4961-8375-FFBAE150C3AB}"/>
              </a:ext>
            </a:extLst>
          </p:cNvPr>
          <p:cNvSpPr>
            <a:spLocks noGrp="1"/>
          </p:cNvSpPr>
          <p:nvPr>
            <p:ph type="body" sz="quarter" idx="17"/>
          </p:nvPr>
        </p:nvSpPr>
        <p:spPr>
          <a:xfrm>
            <a:off x="838200" y="2321396"/>
            <a:ext cx="3281555" cy="426393"/>
          </a:xfrm>
        </p:spPr>
        <p:txBody>
          <a:bodyPr/>
          <a:lstStyle/>
          <a:p>
            <a:r>
              <a:rPr lang="en-US" dirty="0"/>
              <a:t>Injury</a:t>
            </a:r>
          </a:p>
        </p:txBody>
      </p:sp>
      <p:sp>
        <p:nvSpPr>
          <p:cNvPr id="124" name="Text Placeholder 123">
            <a:extLst>
              <a:ext uri="{FF2B5EF4-FFF2-40B4-BE49-F238E27FC236}">
                <a16:creationId xmlns:a16="http://schemas.microsoft.com/office/drawing/2014/main" id="{3190266D-0F33-45C1-99B6-88C3D275ABBD}"/>
              </a:ext>
            </a:extLst>
          </p:cNvPr>
          <p:cNvSpPr>
            <a:spLocks noGrp="1"/>
          </p:cNvSpPr>
          <p:nvPr>
            <p:ph type="body" sz="quarter" idx="13"/>
          </p:nvPr>
        </p:nvSpPr>
        <p:spPr>
          <a:xfrm>
            <a:off x="838200" y="2700899"/>
            <a:ext cx="3281555" cy="1472693"/>
          </a:xfrm>
        </p:spPr>
        <p:txBody>
          <a:bodyPr>
            <a:normAutofit fontScale="77500" lnSpcReduction="20000"/>
          </a:bodyPr>
          <a:lstStyle/>
          <a:p>
            <a:pPr algn="l"/>
            <a:endParaRPr lang="en-SG" sz="1800" b="0" i="0" u="none" strike="noStrike" baseline="0" dirty="0">
              <a:solidFill>
                <a:srgbClr val="000000"/>
              </a:solidFill>
              <a:latin typeface="Times New Roman" panose="02020603050405020304" pitchFamily="18" charset="0"/>
            </a:endParaRPr>
          </a:p>
          <a:p>
            <a:r>
              <a:rPr lang="en-US" sz="1800" b="0" i="0" u="none" strike="noStrike" baseline="0" dirty="0">
                <a:solidFill>
                  <a:srgbClr val="000000"/>
                </a:solidFill>
                <a:latin typeface="Times New Roman" panose="02020603050405020304" pitchFamily="18" charset="0"/>
              </a:rPr>
              <a:t>A dog that is out on its own can cause a collision when it runs in the road, which might even result in injury to other people and also to itself. </a:t>
            </a:r>
          </a:p>
        </p:txBody>
      </p:sp>
      <p:sp>
        <p:nvSpPr>
          <p:cNvPr id="127" name="Text Placeholder 126">
            <a:extLst>
              <a:ext uri="{FF2B5EF4-FFF2-40B4-BE49-F238E27FC236}">
                <a16:creationId xmlns:a16="http://schemas.microsoft.com/office/drawing/2014/main" id="{529D0F22-483A-4379-9956-1AC0FBC1FFA9}"/>
              </a:ext>
            </a:extLst>
          </p:cNvPr>
          <p:cNvSpPr>
            <a:spLocks noGrp="1"/>
          </p:cNvSpPr>
          <p:nvPr>
            <p:ph type="body" sz="quarter" idx="23"/>
          </p:nvPr>
        </p:nvSpPr>
        <p:spPr>
          <a:xfrm>
            <a:off x="838200" y="4303679"/>
            <a:ext cx="3281555" cy="426393"/>
          </a:xfrm>
        </p:spPr>
        <p:txBody>
          <a:bodyPr/>
          <a:lstStyle/>
          <a:p>
            <a:r>
              <a:rPr lang="en-US" dirty="0"/>
              <a:t>Effect of human</a:t>
            </a:r>
          </a:p>
        </p:txBody>
      </p:sp>
      <p:sp>
        <p:nvSpPr>
          <p:cNvPr id="126" name="Text Placeholder 125">
            <a:extLst>
              <a:ext uri="{FF2B5EF4-FFF2-40B4-BE49-F238E27FC236}">
                <a16:creationId xmlns:a16="http://schemas.microsoft.com/office/drawing/2014/main" id="{9178B061-1219-4E97-B5B0-FA9EAEEF20AD}"/>
              </a:ext>
            </a:extLst>
          </p:cNvPr>
          <p:cNvSpPr>
            <a:spLocks noGrp="1"/>
          </p:cNvSpPr>
          <p:nvPr>
            <p:ph type="body" sz="quarter" idx="22"/>
          </p:nvPr>
        </p:nvSpPr>
        <p:spPr>
          <a:xfrm>
            <a:off x="838200" y="4683183"/>
            <a:ext cx="3281555" cy="861926"/>
          </a:xfrm>
        </p:spPr>
        <p:txBody>
          <a:bodyPr/>
          <a:lstStyle/>
          <a:p>
            <a:r>
              <a:rPr lang="en-US" b="0" i="0" u="none" strike="noStrike" baseline="0" dirty="0">
                <a:solidFill>
                  <a:srgbClr val="000000"/>
                </a:solidFill>
                <a:latin typeface="Times New Roman" panose="02020603050405020304" pitchFamily="18" charset="0"/>
              </a:rPr>
              <a:t>All the dogs are not gracious towards human beings and so there are chances that someone might get bitten if the stray dog is not controlled. </a:t>
            </a:r>
          </a:p>
        </p:txBody>
      </p:sp>
      <p:sp>
        <p:nvSpPr>
          <p:cNvPr id="129" name="Text Placeholder 128">
            <a:extLst>
              <a:ext uri="{FF2B5EF4-FFF2-40B4-BE49-F238E27FC236}">
                <a16:creationId xmlns:a16="http://schemas.microsoft.com/office/drawing/2014/main" id="{24CA3500-51E5-4AF6-9AE0-8124B5B6ECF1}"/>
              </a:ext>
            </a:extLst>
          </p:cNvPr>
          <p:cNvSpPr>
            <a:spLocks noGrp="1"/>
          </p:cNvSpPr>
          <p:nvPr>
            <p:ph type="body" sz="quarter" idx="25"/>
          </p:nvPr>
        </p:nvSpPr>
        <p:spPr>
          <a:xfrm>
            <a:off x="4465159" y="2335733"/>
            <a:ext cx="3281555" cy="426393"/>
          </a:xfrm>
        </p:spPr>
        <p:txBody>
          <a:bodyPr/>
          <a:lstStyle/>
          <a:p>
            <a:r>
              <a:rPr lang="en-US" dirty="0"/>
              <a:t>threatening  </a:t>
            </a:r>
          </a:p>
        </p:txBody>
      </p:sp>
      <p:sp>
        <p:nvSpPr>
          <p:cNvPr id="128" name="Text Placeholder 127">
            <a:extLst>
              <a:ext uri="{FF2B5EF4-FFF2-40B4-BE49-F238E27FC236}">
                <a16:creationId xmlns:a16="http://schemas.microsoft.com/office/drawing/2014/main" id="{22FD1740-CC8B-4FB4-8039-C542AFD0838D}"/>
              </a:ext>
            </a:extLst>
          </p:cNvPr>
          <p:cNvSpPr>
            <a:spLocks noGrp="1"/>
          </p:cNvSpPr>
          <p:nvPr>
            <p:ph type="body" sz="quarter" idx="24"/>
          </p:nvPr>
        </p:nvSpPr>
        <p:spPr>
          <a:xfrm>
            <a:off x="4465159" y="2715236"/>
            <a:ext cx="3281555" cy="1472693"/>
          </a:xfrm>
        </p:spPr>
        <p:txBody>
          <a:bodyPr>
            <a:normAutofit/>
          </a:bodyPr>
          <a:lstStyle/>
          <a:p>
            <a:r>
              <a:rPr lang="en-US" dirty="0"/>
              <a:t>Stray dogs often prefer to roam in packs and so it might cause a threatening feel and also result in superfluous and redundant puppies.</a:t>
            </a:r>
          </a:p>
        </p:txBody>
      </p:sp>
      <p:sp>
        <p:nvSpPr>
          <p:cNvPr id="131" name="Text Placeholder 130">
            <a:extLst>
              <a:ext uri="{FF2B5EF4-FFF2-40B4-BE49-F238E27FC236}">
                <a16:creationId xmlns:a16="http://schemas.microsoft.com/office/drawing/2014/main" id="{E10D1C5B-3DED-475C-AC3D-D7A173AD6555}"/>
              </a:ext>
            </a:extLst>
          </p:cNvPr>
          <p:cNvSpPr>
            <a:spLocks noGrp="1"/>
          </p:cNvSpPr>
          <p:nvPr>
            <p:ph type="body" sz="quarter" idx="27"/>
          </p:nvPr>
        </p:nvSpPr>
        <p:spPr>
          <a:xfrm>
            <a:off x="4465159" y="4318016"/>
            <a:ext cx="3281555" cy="426393"/>
          </a:xfrm>
        </p:spPr>
        <p:txBody>
          <a:bodyPr/>
          <a:lstStyle/>
          <a:p>
            <a:r>
              <a:rPr lang="en-US" dirty="0"/>
              <a:t>Target AUDIENCE</a:t>
            </a:r>
          </a:p>
        </p:txBody>
      </p:sp>
      <p:sp>
        <p:nvSpPr>
          <p:cNvPr id="130" name="Text Placeholder 129">
            <a:extLst>
              <a:ext uri="{FF2B5EF4-FFF2-40B4-BE49-F238E27FC236}">
                <a16:creationId xmlns:a16="http://schemas.microsoft.com/office/drawing/2014/main" id="{1BC05573-D015-4021-BA96-0C47487DBF43}"/>
              </a:ext>
            </a:extLst>
          </p:cNvPr>
          <p:cNvSpPr>
            <a:spLocks noGrp="1"/>
          </p:cNvSpPr>
          <p:nvPr>
            <p:ph type="body" sz="quarter" idx="26"/>
          </p:nvPr>
        </p:nvSpPr>
        <p:spPr>
          <a:xfrm>
            <a:off x="4465159" y="4697520"/>
            <a:ext cx="3281555" cy="1067648"/>
          </a:xfrm>
        </p:spPr>
        <p:txBody>
          <a:bodyPr/>
          <a:lstStyle/>
          <a:p>
            <a:r>
              <a:rPr lang="en-US" b="0" i="0" u="none" strike="noStrike" baseline="0" dirty="0" err="1">
                <a:solidFill>
                  <a:srgbClr val="000000"/>
                </a:solidFill>
                <a:latin typeface="Times New Roman" panose="02020603050405020304" pitchFamily="18" charset="0"/>
              </a:rPr>
              <a:t>Dogee</a:t>
            </a:r>
            <a:r>
              <a:rPr lang="en-US" b="0" i="0" u="none" strike="noStrike" baseline="0" dirty="0">
                <a:solidFill>
                  <a:srgbClr val="000000"/>
                </a:solidFill>
                <a:latin typeface="Times New Roman" panose="02020603050405020304" pitchFamily="18" charset="0"/>
              </a:rPr>
              <a:t> organization can prioritize their works according to the information they gathered. </a:t>
            </a:r>
            <a:endParaRPr lang="en-US" dirty="0"/>
          </a:p>
        </p:txBody>
      </p:sp>
      <p:sp>
        <p:nvSpPr>
          <p:cNvPr id="133" name="Text Placeholder 132">
            <a:extLst>
              <a:ext uri="{FF2B5EF4-FFF2-40B4-BE49-F238E27FC236}">
                <a16:creationId xmlns:a16="http://schemas.microsoft.com/office/drawing/2014/main" id="{BB833D39-612C-4855-AA0C-F37FEF73994B}"/>
              </a:ext>
            </a:extLst>
          </p:cNvPr>
          <p:cNvSpPr>
            <a:spLocks noGrp="1"/>
          </p:cNvSpPr>
          <p:nvPr>
            <p:ph type="body" sz="quarter" idx="29"/>
          </p:nvPr>
        </p:nvSpPr>
        <p:spPr>
          <a:xfrm>
            <a:off x="8089832" y="2335733"/>
            <a:ext cx="3281555" cy="426393"/>
          </a:xfrm>
        </p:spPr>
        <p:txBody>
          <a:bodyPr/>
          <a:lstStyle/>
          <a:p>
            <a:r>
              <a:rPr lang="en-US" dirty="0"/>
              <a:t>Environment </a:t>
            </a:r>
          </a:p>
        </p:txBody>
      </p:sp>
      <p:sp>
        <p:nvSpPr>
          <p:cNvPr id="132" name="Text Placeholder 131">
            <a:extLst>
              <a:ext uri="{FF2B5EF4-FFF2-40B4-BE49-F238E27FC236}">
                <a16:creationId xmlns:a16="http://schemas.microsoft.com/office/drawing/2014/main" id="{67591C3B-1BC3-4E5D-B720-AEE8A0418657}"/>
              </a:ext>
            </a:extLst>
          </p:cNvPr>
          <p:cNvSpPr>
            <a:spLocks noGrp="1"/>
          </p:cNvSpPr>
          <p:nvPr>
            <p:ph type="body" sz="quarter" idx="28"/>
          </p:nvPr>
        </p:nvSpPr>
        <p:spPr>
          <a:xfrm>
            <a:off x="8089832" y="2715236"/>
            <a:ext cx="3281555" cy="1472693"/>
          </a:xfrm>
        </p:spPr>
        <p:txBody>
          <a:bodyPr/>
          <a:lstStyle/>
          <a:p>
            <a:r>
              <a:rPr lang="en-US" dirty="0"/>
              <a:t>Stray dogs tend to defile and sully due to the fact that no one is available to look after it.</a:t>
            </a:r>
          </a:p>
        </p:txBody>
      </p:sp>
      <p:sp>
        <p:nvSpPr>
          <p:cNvPr id="2" name="Date Placeholder 1">
            <a:extLst>
              <a:ext uri="{FF2B5EF4-FFF2-40B4-BE49-F238E27FC236}">
                <a16:creationId xmlns:a16="http://schemas.microsoft.com/office/drawing/2014/main" id="{7FB1AADE-B19E-418B-8245-970830BD4DEB}"/>
              </a:ext>
            </a:extLst>
          </p:cNvPr>
          <p:cNvSpPr>
            <a:spLocks noGrp="1"/>
          </p:cNvSpPr>
          <p:nvPr>
            <p:ph type="dt" sz="half" idx="10"/>
          </p:nvPr>
        </p:nvSpPr>
        <p:spPr>
          <a:xfrm>
            <a:off x="838200" y="6515753"/>
            <a:ext cx="2743200" cy="205722"/>
          </a:xfrm>
        </p:spPr>
        <p:txBody>
          <a:bodyPr/>
          <a:lstStyle/>
          <a:p>
            <a:r>
              <a:rPr lang="en-US" dirty="0"/>
              <a:t>28/11/2021</a:t>
            </a:r>
          </a:p>
        </p:txBody>
      </p:sp>
      <p:sp>
        <p:nvSpPr>
          <p:cNvPr id="3" name="Footer Placeholder 2">
            <a:extLst>
              <a:ext uri="{FF2B5EF4-FFF2-40B4-BE49-F238E27FC236}">
                <a16:creationId xmlns:a16="http://schemas.microsoft.com/office/drawing/2014/main" id="{52AE4C98-8D28-4E84-B804-8E35BF3ECA9D}"/>
              </a:ext>
            </a:extLst>
          </p:cNvPr>
          <p:cNvSpPr>
            <a:spLocks noGrp="1"/>
          </p:cNvSpPr>
          <p:nvPr>
            <p:ph type="ftr" sz="quarter" idx="11"/>
          </p:nvPr>
        </p:nvSpPr>
        <p:spPr>
          <a:xfrm>
            <a:off x="4038600" y="6515753"/>
            <a:ext cx="4114800" cy="205722"/>
          </a:xfrm>
        </p:spPr>
        <p:txBody>
          <a:bodyPr/>
          <a:lstStyle/>
          <a:p>
            <a:r>
              <a:rPr lang="en-US" dirty="0"/>
              <a:t>Dog care system</a:t>
            </a:r>
          </a:p>
        </p:txBody>
      </p:sp>
      <p:sp>
        <p:nvSpPr>
          <p:cNvPr id="4" name="Slide Number Placeholder 3">
            <a:extLst>
              <a:ext uri="{FF2B5EF4-FFF2-40B4-BE49-F238E27FC236}">
                <a16:creationId xmlns:a16="http://schemas.microsoft.com/office/drawing/2014/main" id="{CB7C6ECA-F6C9-4E40-9615-903B54C7BA2B}"/>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4</a:t>
            </a:fld>
            <a:endParaRPr lang="en-US" dirty="0"/>
          </a:p>
        </p:txBody>
      </p:sp>
      <p:pic>
        <p:nvPicPr>
          <p:cNvPr id="8" name="Picture 7" descr="A picture containing text, clipart&#10;&#10;Description automatically generated">
            <a:extLst>
              <a:ext uri="{FF2B5EF4-FFF2-40B4-BE49-F238E27FC236}">
                <a16:creationId xmlns:a16="http://schemas.microsoft.com/office/drawing/2014/main" id="{2655D83F-77A9-4084-88A7-5C44DA577F4D}"/>
              </a:ext>
            </a:extLst>
          </p:cNvPr>
          <p:cNvPicPr>
            <a:picLocks noChangeAspect="1"/>
          </p:cNvPicPr>
          <p:nvPr/>
        </p:nvPicPr>
        <p:blipFill>
          <a:blip r:embed="rId2"/>
          <a:stretch>
            <a:fillRect/>
          </a:stretch>
        </p:blipFill>
        <p:spPr>
          <a:xfrm>
            <a:off x="915272" y="413169"/>
            <a:ext cx="1728196" cy="1472693"/>
          </a:xfrm>
          <a:prstGeom prst="rect">
            <a:avLst/>
          </a:prstGeom>
        </p:spPr>
      </p:pic>
    </p:spTree>
    <p:extLst>
      <p:ext uri="{BB962C8B-B14F-4D97-AF65-F5344CB8AC3E}">
        <p14:creationId xmlns:p14="http://schemas.microsoft.com/office/powerpoint/2010/main" val="3611995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a:xfrm>
            <a:off x="190499" y="3001020"/>
            <a:ext cx="11534775" cy="938559"/>
          </a:xfrm>
        </p:spPr>
        <p:txBody>
          <a:bodyPr/>
          <a:lstStyle/>
          <a:p>
            <a:r>
              <a:rPr lang="en-US" dirty="0"/>
              <a:t>Add dog page </a:t>
            </a:r>
          </a:p>
        </p:txBody>
      </p:sp>
      <p:pic>
        <p:nvPicPr>
          <p:cNvPr id="7" name="Picture Placeholder 6" descr="A computer on a desk&#10;&#10;Description automatically generated with medium confidence">
            <a:extLst>
              <a:ext uri="{FF2B5EF4-FFF2-40B4-BE49-F238E27FC236}">
                <a16:creationId xmlns:a16="http://schemas.microsoft.com/office/drawing/2014/main" id="{3EC6FB7A-AF46-42DC-B9B8-208CC42B45A4}"/>
              </a:ext>
            </a:extLst>
          </p:cNvPr>
          <p:cNvPicPr>
            <a:picLocks noGrp="1" noChangeAspect="1"/>
          </p:cNvPicPr>
          <p:nvPr>
            <p:ph type="pic" sz="quarter" idx="10"/>
          </p:nvPr>
        </p:nvPicPr>
        <p:blipFill>
          <a:blip r:embed="rId2"/>
          <a:srcRect t="9609" b="9609"/>
          <a:stretch>
            <a:fillRect/>
          </a:stretch>
        </p:blipFill>
        <p:spPr/>
      </p:pic>
    </p:spTree>
    <p:extLst>
      <p:ext uri="{BB962C8B-B14F-4D97-AF65-F5344CB8AC3E}">
        <p14:creationId xmlns:p14="http://schemas.microsoft.com/office/powerpoint/2010/main" val="122886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 email&#10;&#10;Description automatically generated">
            <a:extLst>
              <a:ext uri="{FF2B5EF4-FFF2-40B4-BE49-F238E27FC236}">
                <a16:creationId xmlns:a16="http://schemas.microsoft.com/office/drawing/2014/main" id="{01FE1056-A544-475F-BDB8-B5C633E1CBD8}"/>
              </a:ext>
            </a:extLst>
          </p:cNvPr>
          <p:cNvPicPr>
            <a:picLocks noChangeAspect="1"/>
          </p:cNvPicPr>
          <p:nvPr/>
        </p:nvPicPr>
        <p:blipFill rotWithShape="1">
          <a:blip r:embed="rId2"/>
          <a:srcRect/>
          <a:stretch/>
        </p:blipFill>
        <p:spPr>
          <a:xfrm>
            <a:off x="20" y="10"/>
            <a:ext cx="12191980" cy="6857990"/>
          </a:xfrm>
          <a:prstGeom prst="rect">
            <a:avLst/>
          </a:prstGeom>
          <a:noFill/>
        </p:spPr>
      </p:pic>
    </p:spTree>
    <p:extLst>
      <p:ext uri="{BB962C8B-B14F-4D97-AF65-F5344CB8AC3E}">
        <p14:creationId xmlns:p14="http://schemas.microsoft.com/office/powerpoint/2010/main" val="6957193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a:xfrm>
            <a:off x="190499" y="3001020"/>
            <a:ext cx="11534775" cy="938559"/>
          </a:xfrm>
        </p:spPr>
        <p:txBody>
          <a:bodyPr/>
          <a:lstStyle/>
          <a:p>
            <a:r>
              <a:rPr lang="en-US" dirty="0"/>
              <a:t>dog detail page </a:t>
            </a:r>
          </a:p>
        </p:txBody>
      </p:sp>
      <p:pic>
        <p:nvPicPr>
          <p:cNvPr id="7" name="Picture Placeholder 6" descr="A computer on a desk&#10;&#10;Description automatically generated with medium confidence">
            <a:extLst>
              <a:ext uri="{FF2B5EF4-FFF2-40B4-BE49-F238E27FC236}">
                <a16:creationId xmlns:a16="http://schemas.microsoft.com/office/drawing/2014/main" id="{3EC6FB7A-AF46-42DC-B9B8-208CC42B45A4}"/>
              </a:ext>
            </a:extLst>
          </p:cNvPr>
          <p:cNvPicPr>
            <a:picLocks noGrp="1" noChangeAspect="1"/>
          </p:cNvPicPr>
          <p:nvPr>
            <p:ph type="pic" sz="quarter" idx="10"/>
          </p:nvPr>
        </p:nvPicPr>
        <p:blipFill>
          <a:blip r:embed="rId2"/>
          <a:srcRect t="9609" b="9609"/>
          <a:stretch>
            <a:fillRect/>
          </a:stretch>
        </p:blipFill>
        <p:spPr/>
      </p:pic>
    </p:spTree>
    <p:extLst>
      <p:ext uri="{BB962C8B-B14F-4D97-AF65-F5344CB8AC3E}">
        <p14:creationId xmlns:p14="http://schemas.microsoft.com/office/powerpoint/2010/main" val="3746923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0E088044-30FC-4A42-88C2-8AF6F79855C3}"/>
              </a:ext>
            </a:extLst>
          </p:cNvPr>
          <p:cNvPicPr>
            <a:picLocks noChangeAspect="1"/>
          </p:cNvPicPr>
          <p:nvPr/>
        </p:nvPicPr>
        <p:blipFill rotWithShape="1">
          <a:blip r:embed="rId2"/>
          <a:srcRect/>
          <a:stretch/>
        </p:blipFill>
        <p:spPr>
          <a:xfrm>
            <a:off x="20" y="10"/>
            <a:ext cx="12191980" cy="6857990"/>
          </a:xfrm>
          <a:prstGeom prst="rect">
            <a:avLst/>
          </a:prstGeom>
          <a:noFill/>
        </p:spPr>
      </p:pic>
    </p:spTree>
    <p:extLst>
      <p:ext uri="{BB962C8B-B14F-4D97-AF65-F5344CB8AC3E}">
        <p14:creationId xmlns:p14="http://schemas.microsoft.com/office/powerpoint/2010/main" val="19378512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a:xfrm>
            <a:off x="190499" y="3001020"/>
            <a:ext cx="11534775" cy="938559"/>
          </a:xfrm>
        </p:spPr>
        <p:txBody>
          <a:bodyPr/>
          <a:lstStyle/>
          <a:p>
            <a:r>
              <a:rPr lang="en-US" dirty="0"/>
              <a:t>Request page </a:t>
            </a:r>
          </a:p>
        </p:txBody>
      </p:sp>
      <p:pic>
        <p:nvPicPr>
          <p:cNvPr id="7" name="Picture Placeholder 6" descr="A computer on a desk&#10;&#10;Description automatically generated with medium confidence">
            <a:extLst>
              <a:ext uri="{FF2B5EF4-FFF2-40B4-BE49-F238E27FC236}">
                <a16:creationId xmlns:a16="http://schemas.microsoft.com/office/drawing/2014/main" id="{3EC6FB7A-AF46-42DC-B9B8-208CC42B45A4}"/>
              </a:ext>
            </a:extLst>
          </p:cNvPr>
          <p:cNvPicPr>
            <a:picLocks noGrp="1" noChangeAspect="1"/>
          </p:cNvPicPr>
          <p:nvPr>
            <p:ph type="pic" sz="quarter" idx="10"/>
          </p:nvPr>
        </p:nvPicPr>
        <p:blipFill>
          <a:blip r:embed="rId2"/>
          <a:srcRect t="9609" b="9609"/>
          <a:stretch>
            <a:fillRect/>
          </a:stretch>
        </p:blipFill>
        <p:spPr/>
      </p:pic>
    </p:spTree>
    <p:extLst>
      <p:ext uri="{BB962C8B-B14F-4D97-AF65-F5344CB8AC3E}">
        <p14:creationId xmlns:p14="http://schemas.microsoft.com/office/powerpoint/2010/main" val="4108004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website&#10;&#10;Description automatically generated">
            <a:extLst>
              <a:ext uri="{FF2B5EF4-FFF2-40B4-BE49-F238E27FC236}">
                <a16:creationId xmlns:a16="http://schemas.microsoft.com/office/drawing/2014/main" id="{A5471B09-856F-433E-938B-A403E14E1AE1}"/>
              </a:ext>
            </a:extLst>
          </p:cNvPr>
          <p:cNvPicPr>
            <a:picLocks noChangeAspect="1"/>
          </p:cNvPicPr>
          <p:nvPr/>
        </p:nvPicPr>
        <p:blipFill>
          <a:blip r:embed="rId2"/>
          <a:stretch>
            <a:fillRect/>
          </a:stretch>
        </p:blipFill>
        <p:spPr>
          <a:xfrm>
            <a:off x="0" y="4762"/>
            <a:ext cx="12192000" cy="6848475"/>
          </a:xfrm>
          <a:prstGeom prst="rect">
            <a:avLst/>
          </a:prstGeom>
        </p:spPr>
      </p:pic>
    </p:spTree>
    <p:extLst>
      <p:ext uri="{BB962C8B-B14F-4D97-AF65-F5344CB8AC3E}">
        <p14:creationId xmlns:p14="http://schemas.microsoft.com/office/powerpoint/2010/main" val="9674588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BA3B1DAF-0A47-4D59-9DC4-7431D66560EF}"/>
              </a:ext>
            </a:extLst>
          </p:cNvPr>
          <p:cNvSpPr>
            <a:spLocks noGrp="1"/>
          </p:cNvSpPr>
          <p:nvPr>
            <p:ph type="title"/>
          </p:nvPr>
        </p:nvSpPr>
        <p:spPr/>
        <p:txBody>
          <a:bodyPr/>
          <a:lstStyle/>
          <a:p>
            <a:pPr algn="l"/>
            <a:r>
              <a:rPr lang="en-US"/>
              <a:t>Summary</a:t>
            </a:r>
            <a:endParaRPr lang="en-US" dirty="0"/>
          </a:p>
        </p:txBody>
      </p:sp>
      <p:sp>
        <p:nvSpPr>
          <p:cNvPr id="24" name="Text Placeholder 23">
            <a:extLst>
              <a:ext uri="{FF2B5EF4-FFF2-40B4-BE49-F238E27FC236}">
                <a16:creationId xmlns:a16="http://schemas.microsoft.com/office/drawing/2014/main" id="{DFA678B9-627C-49D9-B624-2E3548C96F03}"/>
              </a:ext>
            </a:extLst>
          </p:cNvPr>
          <p:cNvSpPr>
            <a:spLocks noGrp="1"/>
          </p:cNvSpPr>
          <p:nvPr>
            <p:ph type="body" sz="quarter" idx="16"/>
          </p:nvPr>
        </p:nvSpPr>
        <p:spPr>
          <a:xfrm>
            <a:off x="926354" y="1547271"/>
            <a:ext cx="5169646" cy="2769548"/>
          </a:xfrm>
        </p:spPr>
        <p:txBody>
          <a:bodyPr>
            <a:normAutofit fontScale="77500" lnSpcReduction="20000"/>
          </a:bodyPr>
          <a:lstStyle/>
          <a:p>
            <a:r>
              <a:rPr lang="en-US" sz="1800" b="0" i="0" u="none" strike="noStrike" baseline="0">
                <a:solidFill>
                  <a:srgbClr val="000000"/>
                </a:solidFill>
                <a:latin typeface="Times New Roman" panose="02020603050405020304" pitchFamily="18" charset="0"/>
              </a:rPr>
              <a:t>This Dog Care system has unique features than other systems. There is no App in Sri Lanka for dog rescue process so this app will solve that problem. We plan to upload our app to Google play store with help of </a:t>
            </a:r>
            <a:r>
              <a:rPr lang="en-US" sz="1800">
                <a:solidFill>
                  <a:srgbClr val="000000"/>
                </a:solidFill>
                <a:latin typeface="Times New Roman" panose="02020603050405020304" pitchFamily="18" charset="0"/>
              </a:rPr>
              <a:t>D</a:t>
            </a:r>
            <a:r>
              <a:rPr lang="en-US" sz="1800" b="0" i="0" u="none" strike="noStrike" baseline="0">
                <a:solidFill>
                  <a:srgbClr val="000000"/>
                </a:solidFill>
                <a:latin typeface="Times New Roman" panose="02020603050405020304" pitchFamily="18" charset="0"/>
              </a:rPr>
              <a:t>ogee organization and then we can get an idea about the users. </a:t>
            </a:r>
          </a:p>
          <a:p>
            <a:r>
              <a:rPr lang="en-US" sz="1800" b="0" i="0" u="none" strike="noStrike" baseline="0">
                <a:solidFill>
                  <a:srgbClr val="000000"/>
                </a:solidFill>
                <a:latin typeface="Times New Roman" panose="02020603050405020304" pitchFamily="18" charset="0"/>
              </a:rPr>
              <a:t>In this app we mainly focus on dog rescue process. We hope to add dog adoption phase and the selling phase in later versions. </a:t>
            </a:r>
          </a:p>
          <a:p>
            <a:r>
              <a:rPr lang="en-US" sz="1800" b="0" i="0" u="none" strike="noStrike" baseline="0">
                <a:solidFill>
                  <a:srgbClr val="000000"/>
                </a:solidFill>
                <a:latin typeface="Times New Roman" panose="02020603050405020304" pitchFamily="18" charset="0"/>
              </a:rPr>
              <a:t>We hope to add visualization to the data that we are collecting through the apps using grafana or superset. So then there will be more meaningful data in the dashboard. </a:t>
            </a:r>
            <a:endParaRPr lang="en-US" dirty="0"/>
          </a:p>
        </p:txBody>
      </p:sp>
      <p:sp>
        <p:nvSpPr>
          <p:cNvPr id="2" name="Date Placeholder 1">
            <a:extLst>
              <a:ext uri="{FF2B5EF4-FFF2-40B4-BE49-F238E27FC236}">
                <a16:creationId xmlns:a16="http://schemas.microsoft.com/office/drawing/2014/main" id="{DD90BED3-A8E4-4AF4-9D86-BF7D33CA691D}"/>
              </a:ext>
            </a:extLst>
          </p:cNvPr>
          <p:cNvSpPr>
            <a:spLocks noGrp="1"/>
          </p:cNvSpPr>
          <p:nvPr>
            <p:ph type="dt" sz="half" idx="10"/>
          </p:nvPr>
        </p:nvSpPr>
        <p:spPr>
          <a:xfrm>
            <a:off x="838200" y="6515753"/>
            <a:ext cx="2743200" cy="205722"/>
          </a:xfrm>
        </p:spPr>
        <p:txBody>
          <a:bodyPr/>
          <a:lstStyle/>
          <a:p>
            <a:r>
              <a:rPr lang="en-US"/>
              <a:t>29/11/2021</a:t>
            </a:r>
            <a:endParaRPr lang="en-US" dirty="0"/>
          </a:p>
        </p:txBody>
      </p:sp>
      <p:sp>
        <p:nvSpPr>
          <p:cNvPr id="3" name="Footer Placeholder 2">
            <a:extLst>
              <a:ext uri="{FF2B5EF4-FFF2-40B4-BE49-F238E27FC236}">
                <a16:creationId xmlns:a16="http://schemas.microsoft.com/office/drawing/2014/main" id="{CB8AE6D0-8ACF-4881-93B5-5304094DB6B8}"/>
              </a:ext>
            </a:extLst>
          </p:cNvPr>
          <p:cNvSpPr>
            <a:spLocks noGrp="1"/>
          </p:cNvSpPr>
          <p:nvPr>
            <p:ph type="ftr" sz="quarter" idx="11"/>
          </p:nvPr>
        </p:nvSpPr>
        <p:spPr>
          <a:xfrm>
            <a:off x="4038600" y="6515753"/>
            <a:ext cx="4114800" cy="205722"/>
          </a:xfrm>
        </p:spPr>
        <p:txBody>
          <a:bodyPr/>
          <a:lstStyle/>
          <a:p>
            <a:r>
              <a:rPr lang="en-US"/>
              <a:t>Dog care system</a:t>
            </a:r>
            <a:endParaRPr lang="en-US" dirty="0"/>
          </a:p>
        </p:txBody>
      </p:sp>
      <p:sp>
        <p:nvSpPr>
          <p:cNvPr id="4" name="Slide Number Placeholder 3">
            <a:extLst>
              <a:ext uri="{FF2B5EF4-FFF2-40B4-BE49-F238E27FC236}">
                <a16:creationId xmlns:a16="http://schemas.microsoft.com/office/drawing/2014/main" id="{E5273321-CCC9-4D70-837F-ED5C0E7B3192}"/>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46</a:t>
            </a:fld>
            <a:endParaRPr lang="en-US" dirty="0"/>
          </a:p>
        </p:txBody>
      </p:sp>
      <p:pic>
        <p:nvPicPr>
          <p:cNvPr id="16" name="Picture Placeholder 15" descr="A dog sitting in the grass&#10;&#10;Description automatically generated with medium confidence">
            <a:extLst>
              <a:ext uri="{FF2B5EF4-FFF2-40B4-BE49-F238E27FC236}">
                <a16:creationId xmlns:a16="http://schemas.microsoft.com/office/drawing/2014/main" id="{07D9153F-4753-43E8-9DBA-72C78C73204A}"/>
              </a:ext>
            </a:extLst>
          </p:cNvPr>
          <p:cNvPicPr>
            <a:picLocks noGrp="1" noChangeAspect="1"/>
          </p:cNvPicPr>
          <p:nvPr>
            <p:ph type="pic" sz="quarter" idx="13"/>
          </p:nvPr>
        </p:nvPicPr>
        <p:blipFill>
          <a:blip r:embed="rId2"/>
          <a:srcRect t="15250" b="15250"/>
          <a:stretch>
            <a:fillRect/>
          </a:stretch>
        </p:blipFill>
        <p:spPr/>
      </p:pic>
    </p:spTree>
    <p:extLst>
      <p:ext uri="{BB962C8B-B14F-4D97-AF65-F5344CB8AC3E}">
        <p14:creationId xmlns:p14="http://schemas.microsoft.com/office/powerpoint/2010/main" val="884055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circle(in)">
                                      <p:cBhvr>
                                        <p:cTn id="7"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8F06EF-AEC8-4862-8AED-24C0FC81F34A}"/>
              </a:ext>
            </a:extLst>
          </p:cNvPr>
          <p:cNvSpPr>
            <a:spLocks noGrp="1"/>
          </p:cNvSpPr>
          <p:nvPr>
            <p:ph type="dt" sz="half" idx="10"/>
          </p:nvPr>
        </p:nvSpPr>
        <p:spPr>
          <a:xfrm>
            <a:off x="838200" y="6515753"/>
            <a:ext cx="2743200" cy="205722"/>
          </a:xfrm>
        </p:spPr>
        <p:txBody>
          <a:bodyPr/>
          <a:lstStyle/>
          <a:p>
            <a:r>
              <a:rPr lang="en-US"/>
              <a:t>28/11/2021</a:t>
            </a:r>
            <a:endParaRPr lang="en-US" dirty="0"/>
          </a:p>
        </p:txBody>
      </p:sp>
      <p:sp>
        <p:nvSpPr>
          <p:cNvPr id="3" name="Footer Placeholder 2">
            <a:extLst>
              <a:ext uri="{FF2B5EF4-FFF2-40B4-BE49-F238E27FC236}">
                <a16:creationId xmlns:a16="http://schemas.microsoft.com/office/drawing/2014/main" id="{5099C0BB-4D6D-4D98-A44F-2C1FBA15A056}"/>
              </a:ext>
            </a:extLst>
          </p:cNvPr>
          <p:cNvSpPr>
            <a:spLocks noGrp="1"/>
          </p:cNvSpPr>
          <p:nvPr>
            <p:ph type="ftr" sz="quarter" idx="11"/>
          </p:nvPr>
        </p:nvSpPr>
        <p:spPr>
          <a:xfrm>
            <a:off x="4038600" y="6515753"/>
            <a:ext cx="4114800" cy="205722"/>
          </a:xfrm>
        </p:spPr>
        <p:txBody>
          <a:bodyPr/>
          <a:lstStyle/>
          <a:p>
            <a:r>
              <a:rPr lang="en-US"/>
              <a:t>Dog care system</a:t>
            </a:r>
            <a:endParaRPr lang="en-US" dirty="0"/>
          </a:p>
        </p:txBody>
      </p:sp>
      <p:sp>
        <p:nvSpPr>
          <p:cNvPr id="4" name="Slide Number Placeholder 3">
            <a:extLst>
              <a:ext uri="{FF2B5EF4-FFF2-40B4-BE49-F238E27FC236}">
                <a16:creationId xmlns:a16="http://schemas.microsoft.com/office/drawing/2014/main" id="{6589231E-2BB7-4BA4-A7BF-F2CDCEBBE5E5}"/>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47</a:t>
            </a:fld>
            <a:endParaRPr lang="en-US" dirty="0"/>
          </a:p>
        </p:txBody>
      </p:sp>
      <p:sp>
        <p:nvSpPr>
          <p:cNvPr id="160" name="Text Placeholder 159">
            <a:extLst>
              <a:ext uri="{FF2B5EF4-FFF2-40B4-BE49-F238E27FC236}">
                <a16:creationId xmlns:a16="http://schemas.microsoft.com/office/drawing/2014/main" id="{494105F6-F94F-433A-BC1D-B4F5A9AFEEA9}"/>
              </a:ext>
            </a:extLst>
          </p:cNvPr>
          <p:cNvSpPr>
            <a:spLocks noGrp="1"/>
          </p:cNvSpPr>
          <p:nvPr>
            <p:ph type="body" sz="quarter" idx="16"/>
          </p:nvPr>
        </p:nvSpPr>
        <p:spPr>
          <a:xfrm>
            <a:off x="9037674" y="2579352"/>
            <a:ext cx="2554251" cy="1423068"/>
          </a:xfrm>
        </p:spPr>
        <p:txBody>
          <a:bodyPr/>
          <a:lstStyle/>
          <a:p>
            <a:r>
              <a:rPr lang="en-US" sz="2800" dirty="0"/>
              <a:t>Any Questions?????</a:t>
            </a:r>
          </a:p>
        </p:txBody>
      </p:sp>
      <p:pic>
        <p:nvPicPr>
          <p:cNvPr id="17" name="Picture Placeholder 16" descr="A black and white logo&#10;&#10;Description automatically generated with low confidence">
            <a:extLst>
              <a:ext uri="{FF2B5EF4-FFF2-40B4-BE49-F238E27FC236}">
                <a16:creationId xmlns:a16="http://schemas.microsoft.com/office/drawing/2014/main" id="{979C5F55-639D-4BCD-A6BC-A6B55890B56A}"/>
              </a:ext>
            </a:extLst>
          </p:cNvPr>
          <p:cNvPicPr>
            <a:picLocks noGrp="1" noChangeAspect="1"/>
          </p:cNvPicPr>
          <p:nvPr>
            <p:ph type="pic" sz="quarter" idx="13"/>
          </p:nvPr>
        </p:nvPicPr>
        <p:blipFill>
          <a:blip r:embed="rId2"/>
          <a:srcRect l="412" r="412"/>
          <a:stretch>
            <a:fillRect/>
          </a:stretch>
        </p:blipFill>
        <p:spPr/>
      </p:pic>
    </p:spTree>
    <p:extLst>
      <p:ext uri="{BB962C8B-B14F-4D97-AF65-F5344CB8AC3E}">
        <p14:creationId xmlns:p14="http://schemas.microsoft.com/office/powerpoint/2010/main" val="505314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17"/>
                                        </p:tgtEl>
                                        <p:attrNameLst>
                                          <p:attrName>r</p:attrName>
                                        </p:attrNameLst>
                                      </p:cBhvr>
                                    </p:animRot>
                                    <p:animRot by="-240000">
                                      <p:cBhvr>
                                        <p:cTn id="7" dur="200" fill="hold">
                                          <p:stCondLst>
                                            <p:cond delay="200"/>
                                          </p:stCondLst>
                                        </p:cTn>
                                        <p:tgtEl>
                                          <p:spTgt spid="17"/>
                                        </p:tgtEl>
                                        <p:attrNameLst>
                                          <p:attrName>r</p:attrName>
                                        </p:attrNameLst>
                                      </p:cBhvr>
                                    </p:animRot>
                                    <p:animRot by="240000">
                                      <p:cBhvr>
                                        <p:cTn id="8" dur="200" fill="hold">
                                          <p:stCondLst>
                                            <p:cond delay="400"/>
                                          </p:stCondLst>
                                        </p:cTn>
                                        <p:tgtEl>
                                          <p:spTgt spid="17"/>
                                        </p:tgtEl>
                                        <p:attrNameLst>
                                          <p:attrName>r</p:attrName>
                                        </p:attrNameLst>
                                      </p:cBhvr>
                                    </p:animRot>
                                    <p:animRot by="-240000">
                                      <p:cBhvr>
                                        <p:cTn id="9" dur="200" fill="hold">
                                          <p:stCondLst>
                                            <p:cond delay="600"/>
                                          </p:stCondLst>
                                        </p:cTn>
                                        <p:tgtEl>
                                          <p:spTgt spid="17"/>
                                        </p:tgtEl>
                                        <p:attrNameLst>
                                          <p:attrName>r</p:attrName>
                                        </p:attrNameLst>
                                      </p:cBhvr>
                                    </p:animRot>
                                    <p:animRot by="120000">
                                      <p:cBhvr>
                                        <p:cTn id="10" dur="200" fill="hold">
                                          <p:stCondLst>
                                            <p:cond delay="800"/>
                                          </p:stCondLst>
                                        </p:cTn>
                                        <p:tgtEl>
                                          <p:spTgt spid="1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8F06EF-AEC8-4862-8AED-24C0FC81F34A}"/>
              </a:ext>
            </a:extLst>
          </p:cNvPr>
          <p:cNvSpPr>
            <a:spLocks noGrp="1"/>
          </p:cNvSpPr>
          <p:nvPr>
            <p:ph type="dt" sz="half" idx="10"/>
          </p:nvPr>
        </p:nvSpPr>
        <p:spPr>
          <a:xfrm>
            <a:off x="838200" y="6515753"/>
            <a:ext cx="2743200" cy="205722"/>
          </a:xfrm>
        </p:spPr>
        <p:txBody>
          <a:bodyPr/>
          <a:lstStyle/>
          <a:p>
            <a:r>
              <a:rPr lang="en-US" dirty="0"/>
              <a:t>28/11/2021</a:t>
            </a:r>
          </a:p>
        </p:txBody>
      </p:sp>
      <p:sp>
        <p:nvSpPr>
          <p:cNvPr id="3" name="Footer Placeholder 2">
            <a:extLst>
              <a:ext uri="{FF2B5EF4-FFF2-40B4-BE49-F238E27FC236}">
                <a16:creationId xmlns:a16="http://schemas.microsoft.com/office/drawing/2014/main" id="{5099C0BB-4D6D-4D98-A44F-2C1FBA15A056}"/>
              </a:ext>
            </a:extLst>
          </p:cNvPr>
          <p:cNvSpPr>
            <a:spLocks noGrp="1"/>
          </p:cNvSpPr>
          <p:nvPr>
            <p:ph type="ftr" sz="quarter" idx="11"/>
          </p:nvPr>
        </p:nvSpPr>
        <p:spPr>
          <a:xfrm>
            <a:off x="4038600" y="6515753"/>
            <a:ext cx="4114800" cy="205722"/>
          </a:xfrm>
        </p:spPr>
        <p:txBody>
          <a:bodyPr/>
          <a:lstStyle/>
          <a:p>
            <a:r>
              <a:rPr lang="en-US" dirty="0"/>
              <a:t>Dog care system</a:t>
            </a:r>
          </a:p>
        </p:txBody>
      </p:sp>
      <p:sp>
        <p:nvSpPr>
          <p:cNvPr id="4" name="Slide Number Placeholder 3">
            <a:extLst>
              <a:ext uri="{FF2B5EF4-FFF2-40B4-BE49-F238E27FC236}">
                <a16:creationId xmlns:a16="http://schemas.microsoft.com/office/drawing/2014/main" id="{6589231E-2BB7-4BA4-A7BF-F2CDCEBBE5E5}"/>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48</a:t>
            </a:fld>
            <a:endParaRPr lang="en-US" dirty="0"/>
          </a:p>
        </p:txBody>
      </p:sp>
      <p:sp>
        <p:nvSpPr>
          <p:cNvPr id="160" name="Text Placeholder 159">
            <a:extLst>
              <a:ext uri="{FF2B5EF4-FFF2-40B4-BE49-F238E27FC236}">
                <a16:creationId xmlns:a16="http://schemas.microsoft.com/office/drawing/2014/main" id="{494105F6-F94F-433A-BC1D-B4F5A9AFEEA9}"/>
              </a:ext>
            </a:extLst>
          </p:cNvPr>
          <p:cNvSpPr>
            <a:spLocks noGrp="1"/>
          </p:cNvSpPr>
          <p:nvPr>
            <p:ph type="body" sz="quarter" idx="16"/>
          </p:nvPr>
        </p:nvSpPr>
        <p:spPr>
          <a:xfrm>
            <a:off x="9037674" y="2579352"/>
            <a:ext cx="2554251" cy="1423068"/>
          </a:xfrm>
        </p:spPr>
        <p:txBody>
          <a:bodyPr/>
          <a:lstStyle/>
          <a:p>
            <a:r>
              <a:rPr lang="en-US" dirty="0"/>
              <a:t>Erangi Wanniarachchi​​</a:t>
            </a:r>
          </a:p>
          <a:p>
            <a:r>
              <a:rPr lang="en-US" dirty="0"/>
              <a:t>88730442</a:t>
            </a:r>
          </a:p>
          <a:p>
            <a:r>
              <a:rPr lang="en-US" dirty="0"/>
              <a:t>erangiwanniarachchi21@gmail.com</a:t>
            </a:r>
          </a:p>
        </p:txBody>
      </p:sp>
      <p:sp>
        <p:nvSpPr>
          <p:cNvPr id="54" name="Title 53">
            <a:extLst>
              <a:ext uri="{FF2B5EF4-FFF2-40B4-BE49-F238E27FC236}">
                <a16:creationId xmlns:a16="http://schemas.microsoft.com/office/drawing/2014/main" id="{C96D6B90-01A4-4E2C-A3C5-57E67B888825}"/>
              </a:ext>
            </a:extLst>
          </p:cNvPr>
          <p:cNvSpPr>
            <a:spLocks noGrp="1"/>
          </p:cNvSpPr>
          <p:nvPr>
            <p:ph type="title"/>
          </p:nvPr>
        </p:nvSpPr>
        <p:spPr>
          <a:xfrm rot="16200000">
            <a:off x="-1129259" y="3009387"/>
            <a:ext cx="4138612" cy="562995"/>
          </a:xfrm>
        </p:spPr>
        <p:txBody>
          <a:bodyPr/>
          <a:lstStyle/>
          <a:p>
            <a:r>
              <a:rPr lang="en-US" dirty="0"/>
              <a:t>Thank you</a:t>
            </a:r>
          </a:p>
        </p:txBody>
      </p:sp>
      <p:pic>
        <p:nvPicPr>
          <p:cNvPr id="8" name="Picture Placeholder 7" descr="A picture containing person, clothing, underwear, underpants&#10;&#10;Description automatically generated">
            <a:extLst>
              <a:ext uri="{FF2B5EF4-FFF2-40B4-BE49-F238E27FC236}">
                <a16:creationId xmlns:a16="http://schemas.microsoft.com/office/drawing/2014/main" id="{7B14102F-7DC4-45FA-B7B8-6BDBBD148656}"/>
              </a:ext>
            </a:extLst>
          </p:cNvPr>
          <p:cNvPicPr>
            <a:picLocks noGrp="1" noChangeAspect="1"/>
          </p:cNvPicPr>
          <p:nvPr>
            <p:ph type="pic" sz="quarter" idx="13"/>
          </p:nvPr>
        </p:nvPicPr>
        <p:blipFill>
          <a:blip r:embed="rId2"/>
          <a:srcRect l="4033" r="4033"/>
          <a:stretch>
            <a:fillRect/>
          </a:stretch>
        </p:blipFill>
        <p:spPr/>
      </p:pic>
    </p:spTree>
    <p:extLst>
      <p:ext uri="{BB962C8B-B14F-4D97-AF65-F5344CB8AC3E}">
        <p14:creationId xmlns:p14="http://schemas.microsoft.com/office/powerpoint/2010/main" val="1991696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12">
            <a:extLst>
              <a:ext uri="{FF2B5EF4-FFF2-40B4-BE49-F238E27FC236}">
                <a16:creationId xmlns:a16="http://schemas.microsoft.com/office/drawing/2014/main" id="{BFE2B5AB-A5E2-4E81-9A28-0F3EFE4B47B5}"/>
              </a:ext>
            </a:extLst>
          </p:cNvPr>
          <p:cNvSpPr>
            <a:spLocks noGrp="1"/>
          </p:cNvSpPr>
          <p:nvPr>
            <p:ph type="title"/>
          </p:nvPr>
        </p:nvSpPr>
        <p:spPr>
          <a:xfrm rot="16200000">
            <a:off x="575672" y="4121035"/>
            <a:ext cx="3337712" cy="639195"/>
          </a:xfrm>
        </p:spPr>
        <p:txBody>
          <a:bodyPr/>
          <a:lstStyle/>
          <a:p>
            <a:r>
              <a:rPr lang="en-US" dirty="0"/>
              <a:t>Solution</a:t>
            </a:r>
          </a:p>
        </p:txBody>
      </p:sp>
      <p:pic>
        <p:nvPicPr>
          <p:cNvPr id="70" name="Picture Placeholder 69" descr="Store outline">
            <a:extLst>
              <a:ext uri="{FF2B5EF4-FFF2-40B4-BE49-F238E27FC236}">
                <a16:creationId xmlns:a16="http://schemas.microsoft.com/office/drawing/2014/main" id="{C5BC0C3F-C9C6-43FA-BA19-88445A15FF31}"/>
              </a:ext>
            </a:extLst>
          </p:cNvPr>
          <p:cNvPicPr>
            <a:picLocks noGrp="1" noChangeAspect="1"/>
          </p:cNvPicPr>
          <p:nvPr>
            <p:ph type="pic" sz="quarter" idx="21"/>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4414645" y="758825"/>
            <a:ext cx="599148" cy="600075"/>
          </a:xfrm>
        </p:spPr>
      </p:pic>
      <p:sp>
        <p:nvSpPr>
          <p:cNvPr id="106" name="Text Placeholder 105">
            <a:extLst>
              <a:ext uri="{FF2B5EF4-FFF2-40B4-BE49-F238E27FC236}">
                <a16:creationId xmlns:a16="http://schemas.microsoft.com/office/drawing/2014/main" id="{F602BA9F-64DF-443C-A15D-FB8E9129F19F}"/>
              </a:ext>
            </a:extLst>
          </p:cNvPr>
          <p:cNvSpPr>
            <a:spLocks noGrp="1"/>
          </p:cNvSpPr>
          <p:nvPr>
            <p:ph type="body" sz="quarter" idx="17"/>
          </p:nvPr>
        </p:nvSpPr>
        <p:spPr>
          <a:xfrm>
            <a:off x="4414645" y="1388209"/>
            <a:ext cx="3281555" cy="426393"/>
          </a:xfrm>
        </p:spPr>
        <p:txBody>
          <a:bodyPr/>
          <a:lstStyle/>
          <a:p>
            <a:r>
              <a:rPr lang="en-US" dirty="0"/>
              <a:t>LOVING PARENT</a:t>
            </a:r>
          </a:p>
        </p:txBody>
      </p:sp>
      <p:sp>
        <p:nvSpPr>
          <p:cNvPr id="102" name="Text Placeholder 101">
            <a:extLst>
              <a:ext uri="{FF2B5EF4-FFF2-40B4-BE49-F238E27FC236}">
                <a16:creationId xmlns:a16="http://schemas.microsoft.com/office/drawing/2014/main" id="{87C9F3E7-849D-4701-91D9-6C693FCDFD4B}"/>
              </a:ext>
            </a:extLst>
          </p:cNvPr>
          <p:cNvSpPr>
            <a:spLocks noGrp="1"/>
          </p:cNvSpPr>
          <p:nvPr>
            <p:ph type="body" sz="quarter" idx="13"/>
          </p:nvPr>
        </p:nvSpPr>
        <p:spPr>
          <a:xfrm>
            <a:off x="4414645" y="1767713"/>
            <a:ext cx="3281555" cy="1125740"/>
          </a:xfrm>
        </p:spPr>
        <p:txBody>
          <a:bodyPr/>
          <a:lstStyle/>
          <a:p>
            <a:r>
              <a:rPr lang="en-US" dirty="0">
                <a:latin typeface="Calibri" panose="020F0502020204030204" pitchFamily="34" charset="0"/>
                <a:cs typeface="Calibri" panose="020F0502020204030204" pitchFamily="34" charset="0"/>
              </a:rPr>
              <a:t>Our organization helps to find </a:t>
            </a:r>
          </a:p>
          <a:p>
            <a:r>
              <a:rPr lang="en-US" dirty="0">
                <a:latin typeface="Calibri" panose="020F0502020204030204" pitchFamily="34" charset="0"/>
                <a:cs typeface="Calibri" panose="020F0502020204030204" pitchFamily="34" charset="0"/>
              </a:rPr>
              <a:t>Loving, caring and sharing parent to </a:t>
            </a:r>
            <a:r>
              <a:rPr lang="en-SG" dirty="0">
                <a:effectLst/>
                <a:latin typeface="Calibri" panose="020F0502020204030204" pitchFamily="34" charset="0"/>
                <a:ea typeface="SimSun" panose="02010600030101010101" pitchFamily="2" charset="-122"/>
                <a:cs typeface="Calibri" panose="020F0502020204030204" pitchFamily="34" charset="0"/>
              </a:rPr>
              <a:t>loneliness dog.</a:t>
            </a:r>
            <a:r>
              <a:rPr lang="en-US" dirty="0">
                <a:latin typeface="Calibri" panose="020F0502020204030204" pitchFamily="34" charset="0"/>
                <a:cs typeface="Calibri" panose="020F0502020204030204" pitchFamily="34" charset="0"/>
              </a:rPr>
              <a:t>​</a:t>
            </a:r>
          </a:p>
        </p:txBody>
      </p:sp>
      <p:sp>
        <p:nvSpPr>
          <p:cNvPr id="104" name="Text Placeholder 103">
            <a:extLst>
              <a:ext uri="{FF2B5EF4-FFF2-40B4-BE49-F238E27FC236}">
                <a16:creationId xmlns:a16="http://schemas.microsoft.com/office/drawing/2014/main" id="{7A039369-92B6-432F-B823-6AAFAC119153}"/>
              </a:ext>
            </a:extLst>
          </p:cNvPr>
          <p:cNvSpPr>
            <a:spLocks noGrp="1"/>
          </p:cNvSpPr>
          <p:nvPr>
            <p:ph type="body" sz="quarter" idx="15"/>
          </p:nvPr>
        </p:nvSpPr>
        <p:spPr>
          <a:xfrm>
            <a:off x="4414645" y="4248925"/>
            <a:ext cx="3281555" cy="1429216"/>
          </a:xfrm>
        </p:spPr>
        <p:txBody>
          <a:bodyPr>
            <a:normAutofit/>
          </a:bodyPr>
          <a:lstStyle/>
          <a:p>
            <a:r>
              <a:rPr lang="en-US" dirty="0">
                <a:latin typeface="Calibri" panose="020F0502020204030204" pitchFamily="34" charset="0"/>
                <a:cs typeface="Calibri" panose="020F0502020204030204" pitchFamily="34" charset="0"/>
              </a:rPr>
              <a:t>A simple product gives customers the information they need in order to service their hospitals with the right equipment​</a:t>
            </a:r>
          </a:p>
        </p:txBody>
      </p:sp>
      <p:sp>
        <p:nvSpPr>
          <p:cNvPr id="107" name="Text Placeholder 106">
            <a:extLst>
              <a:ext uri="{FF2B5EF4-FFF2-40B4-BE49-F238E27FC236}">
                <a16:creationId xmlns:a16="http://schemas.microsoft.com/office/drawing/2014/main" id="{EE7D047E-59C2-45CD-92F2-D40EC13396D8}"/>
              </a:ext>
            </a:extLst>
          </p:cNvPr>
          <p:cNvSpPr>
            <a:spLocks noGrp="1"/>
          </p:cNvSpPr>
          <p:nvPr>
            <p:ph type="body" sz="quarter" idx="18"/>
          </p:nvPr>
        </p:nvSpPr>
        <p:spPr>
          <a:xfrm>
            <a:off x="8072244" y="1388209"/>
            <a:ext cx="3281556" cy="426393"/>
          </a:xfrm>
        </p:spPr>
        <p:txBody>
          <a:bodyPr/>
          <a:lstStyle/>
          <a:p>
            <a:r>
              <a:rPr lang="en-US" dirty="0"/>
              <a:t>Target Audience</a:t>
            </a:r>
          </a:p>
        </p:txBody>
      </p:sp>
      <p:sp>
        <p:nvSpPr>
          <p:cNvPr id="103" name="Text Placeholder 102">
            <a:extLst>
              <a:ext uri="{FF2B5EF4-FFF2-40B4-BE49-F238E27FC236}">
                <a16:creationId xmlns:a16="http://schemas.microsoft.com/office/drawing/2014/main" id="{646AF0A1-85BB-4AA7-A21D-31E3ACA4E484}"/>
              </a:ext>
            </a:extLst>
          </p:cNvPr>
          <p:cNvSpPr>
            <a:spLocks noGrp="1"/>
          </p:cNvSpPr>
          <p:nvPr>
            <p:ph type="body" sz="quarter" idx="14"/>
          </p:nvPr>
        </p:nvSpPr>
        <p:spPr>
          <a:xfrm>
            <a:off x="8072244" y="1767713"/>
            <a:ext cx="3624456" cy="1125740"/>
          </a:xfrm>
        </p:spPr>
        <p:txBody>
          <a:bodyPr/>
          <a:lstStyle/>
          <a:p>
            <a:r>
              <a:rPr lang="en-US" b="0" i="0" u="none" strike="noStrike" baseline="0" dirty="0">
                <a:solidFill>
                  <a:srgbClr val="000000"/>
                </a:solidFill>
                <a:latin typeface="Calibri" panose="020F0502020204030204" pitchFamily="34" charset="0"/>
                <a:cs typeface="Calibri" panose="020F0502020204030204" pitchFamily="34" charset="0"/>
              </a:rPr>
              <a:t>People can send information through the mobile app and DOGEE Organization will collect those information and according to those information they will take necessary actions. </a:t>
            </a:r>
            <a:endParaRPr lang="en-US" dirty="0">
              <a:latin typeface="Calibri" panose="020F0502020204030204" pitchFamily="34" charset="0"/>
              <a:cs typeface="Calibri" panose="020F0502020204030204" pitchFamily="34" charset="0"/>
            </a:endParaRPr>
          </a:p>
        </p:txBody>
      </p:sp>
      <p:pic>
        <p:nvPicPr>
          <p:cNvPr id="72" name="Picture Placeholder 71" descr="Postit Notes 3 outline">
            <a:extLst>
              <a:ext uri="{FF2B5EF4-FFF2-40B4-BE49-F238E27FC236}">
                <a16:creationId xmlns:a16="http://schemas.microsoft.com/office/drawing/2014/main" id="{E90427B4-D39F-47A3-97B4-C74C268A7B7C}"/>
              </a:ext>
            </a:extLst>
          </p:cNvPr>
          <p:cNvPicPr>
            <a:picLocks noGrp="1" noChangeAspect="1"/>
          </p:cNvPicPr>
          <p:nvPr>
            <p:ph type="pic" sz="quarter" idx="23"/>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414645" y="3236866"/>
            <a:ext cx="599148" cy="600075"/>
          </a:xfrm>
        </p:spPr>
      </p:pic>
      <p:sp>
        <p:nvSpPr>
          <p:cNvPr id="2" name="Date Placeholder 1">
            <a:extLst>
              <a:ext uri="{FF2B5EF4-FFF2-40B4-BE49-F238E27FC236}">
                <a16:creationId xmlns:a16="http://schemas.microsoft.com/office/drawing/2014/main" id="{2998B4C9-559E-4482-B57E-1FC2E444FB95}"/>
              </a:ext>
            </a:extLst>
          </p:cNvPr>
          <p:cNvSpPr>
            <a:spLocks noGrp="1"/>
          </p:cNvSpPr>
          <p:nvPr>
            <p:ph type="dt" sz="half" idx="10"/>
          </p:nvPr>
        </p:nvSpPr>
        <p:spPr>
          <a:xfrm>
            <a:off x="838200" y="6515753"/>
            <a:ext cx="2743200" cy="205722"/>
          </a:xfrm>
        </p:spPr>
        <p:txBody>
          <a:bodyPr/>
          <a:lstStyle/>
          <a:p>
            <a:r>
              <a:rPr lang="en-US" dirty="0"/>
              <a:t>28/11/2021</a:t>
            </a:r>
          </a:p>
        </p:txBody>
      </p:sp>
      <p:sp>
        <p:nvSpPr>
          <p:cNvPr id="3" name="Footer Placeholder 2">
            <a:extLst>
              <a:ext uri="{FF2B5EF4-FFF2-40B4-BE49-F238E27FC236}">
                <a16:creationId xmlns:a16="http://schemas.microsoft.com/office/drawing/2014/main" id="{16AD95C1-F665-4F74-A306-5BD09EA20DAD}"/>
              </a:ext>
            </a:extLst>
          </p:cNvPr>
          <p:cNvSpPr>
            <a:spLocks noGrp="1"/>
          </p:cNvSpPr>
          <p:nvPr>
            <p:ph type="ftr" sz="quarter" idx="11"/>
          </p:nvPr>
        </p:nvSpPr>
        <p:spPr>
          <a:xfrm>
            <a:off x="4038600" y="6515753"/>
            <a:ext cx="4114800" cy="205722"/>
          </a:xfrm>
        </p:spPr>
        <p:txBody>
          <a:bodyPr/>
          <a:lstStyle/>
          <a:p>
            <a:r>
              <a:rPr lang="en-US" dirty="0"/>
              <a:t>Dog care system</a:t>
            </a:r>
          </a:p>
        </p:txBody>
      </p:sp>
      <p:sp>
        <p:nvSpPr>
          <p:cNvPr id="4" name="Slide Number Placeholder 3">
            <a:extLst>
              <a:ext uri="{FF2B5EF4-FFF2-40B4-BE49-F238E27FC236}">
                <a16:creationId xmlns:a16="http://schemas.microsoft.com/office/drawing/2014/main" id="{A2AC6252-4303-4C45-9EC4-303A08CB4B58}"/>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5</a:t>
            </a:fld>
            <a:endParaRPr lang="en-US" dirty="0"/>
          </a:p>
        </p:txBody>
      </p:sp>
      <p:pic>
        <p:nvPicPr>
          <p:cNvPr id="6" name="Picture 5" descr="Icon&#10;&#10;Description automatically generated">
            <a:extLst>
              <a:ext uri="{FF2B5EF4-FFF2-40B4-BE49-F238E27FC236}">
                <a16:creationId xmlns:a16="http://schemas.microsoft.com/office/drawing/2014/main" id="{C5DCF702-0A2A-4AF3-86A3-4D791EF53000}"/>
              </a:ext>
            </a:extLst>
          </p:cNvPr>
          <p:cNvPicPr>
            <a:picLocks noChangeAspect="1"/>
          </p:cNvPicPr>
          <p:nvPr/>
        </p:nvPicPr>
        <p:blipFill>
          <a:blip r:embed="rId6"/>
          <a:stretch>
            <a:fillRect/>
          </a:stretch>
        </p:blipFill>
        <p:spPr>
          <a:xfrm>
            <a:off x="8154227" y="730236"/>
            <a:ext cx="726715" cy="726715"/>
          </a:xfrm>
          <a:prstGeom prst="rect">
            <a:avLst/>
          </a:prstGeom>
        </p:spPr>
      </p:pic>
      <p:sp>
        <p:nvSpPr>
          <p:cNvPr id="12" name="Text Placeholder 11">
            <a:extLst>
              <a:ext uri="{FF2B5EF4-FFF2-40B4-BE49-F238E27FC236}">
                <a16:creationId xmlns:a16="http://schemas.microsoft.com/office/drawing/2014/main" id="{842ECC5A-55E2-4C89-A1E4-1EDAB99B2213}"/>
              </a:ext>
            </a:extLst>
          </p:cNvPr>
          <p:cNvSpPr>
            <a:spLocks noGrp="1"/>
          </p:cNvSpPr>
          <p:nvPr>
            <p:ph type="body" sz="quarter" idx="19"/>
          </p:nvPr>
        </p:nvSpPr>
        <p:spPr>
          <a:xfrm>
            <a:off x="4414645" y="3964548"/>
            <a:ext cx="3281555" cy="331268"/>
          </a:xfrm>
        </p:spPr>
        <p:txBody>
          <a:bodyPr/>
          <a:lstStyle/>
          <a:p>
            <a:r>
              <a:rPr lang="en-US" dirty="0"/>
              <a:t>Easy to use</a:t>
            </a:r>
          </a:p>
        </p:txBody>
      </p:sp>
    </p:spTree>
    <p:extLst>
      <p:ext uri="{BB962C8B-B14F-4D97-AF65-F5344CB8AC3E}">
        <p14:creationId xmlns:p14="http://schemas.microsoft.com/office/powerpoint/2010/main" val="481774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iagram&#10;&#10;Description automatically generated with low confidence">
            <a:extLst>
              <a:ext uri="{FF2B5EF4-FFF2-40B4-BE49-F238E27FC236}">
                <a16:creationId xmlns:a16="http://schemas.microsoft.com/office/drawing/2014/main" id="{E85807E3-6F5A-421A-9148-FB321E941940}"/>
              </a:ext>
            </a:extLst>
          </p:cNvPr>
          <p:cNvPicPr>
            <a:picLocks noGrp="1" noChangeAspect="1"/>
          </p:cNvPicPr>
          <p:nvPr>
            <p:ph type="pic" sz="quarter" idx="13"/>
          </p:nvPr>
        </p:nvPicPr>
        <p:blipFill rotWithShape="1">
          <a:blip r:embed="rId2"/>
          <a:srcRect l="5553" r="19708" b="1"/>
          <a:stretch/>
        </p:blipFill>
        <p:spPr>
          <a:xfrm>
            <a:off x="0" y="466726"/>
            <a:ext cx="6886937" cy="6391274"/>
          </a:xfrm>
          <a:noFill/>
        </p:spPr>
      </p:pic>
      <p:sp>
        <p:nvSpPr>
          <p:cNvPr id="2" name="Date Placeholder 1">
            <a:extLst>
              <a:ext uri="{FF2B5EF4-FFF2-40B4-BE49-F238E27FC236}">
                <a16:creationId xmlns:a16="http://schemas.microsoft.com/office/drawing/2014/main" id="{DA8A598A-06FD-432A-889F-8AB629A5BEE8}"/>
              </a:ext>
            </a:extLst>
          </p:cNvPr>
          <p:cNvSpPr>
            <a:spLocks noGrp="1"/>
          </p:cNvSpPr>
          <p:nvPr>
            <p:ph type="dt" sz="half" idx="10"/>
          </p:nvPr>
        </p:nvSpPr>
        <p:spPr>
          <a:xfrm>
            <a:off x="838200" y="6515753"/>
            <a:ext cx="2743200" cy="205722"/>
          </a:xfrm>
        </p:spPr>
        <p:txBody>
          <a:bodyPr anchor="ctr">
            <a:normAutofit/>
          </a:bodyPr>
          <a:lstStyle/>
          <a:p>
            <a:pPr>
              <a:lnSpc>
                <a:spcPct val="90000"/>
              </a:lnSpc>
              <a:spcAft>
                <a:spcPts val="600"/>
              </a:spcAft>
            </a:pPr>
            <a:r>
              <a:rPr lang="en-US" sz="800"/>
              <a:t>8/03/20XX</a:t>
            </a:r>
          </a:p>
        </p:txBody>
      </p:sp>
      <p:sp>
        <p:nvSpPr>
          <p:cNvPr id="3" name="Footer Placeholder 2">
            <a:extLst>
              <a:ext uri="{FF2B5EF4-FFF2-40B4-BE49-F238E27FC236}">
                <a16:creationId xmlns:a16="http://schemas.microsoft.com/office/drawing/2014/main" id="{1DB7BC7A-6966-402B-B6D1-D650CA0FBF1A}"/>
              </a:ext>
            </a:extLst>
          </p:cNvPr>
          <p:cNvSpPr>
            <a:spLocks noGrp="1"/>
          </p:cNvSpPr>
          <p:nvPr>
            <p:ph type="ftr" sz="quarter" idx="11"/>
          </p:nvPr>
        </p:nvSpPr>
        <p:spPr>
          <a:xfrm>
            <a:off x="4038600" y="6515753"/>
            <a:ext cx="4114800" cy="205722"/>
          </a:xfrm>
        </p:spPr>
        <p:txBody>
          <a:bodyPr anchor="ctr">
            <a:normAutofit/>
          </a:bodyPr>
          <a:lstStyle/>
          <a:p>
            <a:pPr>
              <a:lnSpc>
                <a:spcPct val="90000"/>
              </a:lnSpc>
              <a:spcAft>
                <a:spcPts val="600"/>
              </a:spcAft>
            </a:pPr>
            <a:r>
              <a:rPr lang="en-US" sz="800"/>
              <a:t>PITCH DECK</a:t>
            </a:r>
          </a:p>
        </p:txBody>
      </p:sp>
      <p:sp>
        <p:nvSpPr>
          <p:cNvPr id="4" name="Slide Number Placeholder 3">
            <a:extLst>
              <a:ext uri="{FF2B5EF4-FFF2-40B4-BE49-F238E27FC236}">
                <a16:creationId xmlns:a16="http://schemas.microsoft.com/office/drawing/2014/main" id="{52D9679C-0ECA-4D9C-8BCA-A8E870679867}"/>
              </a:ext>
            </a:extLst>
          </p:cNvPr>
          <p:cNvSpPr>
            <a:spLocks noGrp="1"/>
          </p:cNvSpPr>
          <p:nvPr>
            <p:ph type="sldNum" sz="quarter" idx="12"/>
          </p:nvPr>
        </p:nvSpPr>
        <p:spPr>
          <a:xfrm>
            <a:off x="8610600" y="6515753"/>
            <a:ext cx="2743200" cy="205722"/>
          </a:xfrm>
        </p:spPr>
        <p:txBody>
          <a:bodyPr anchor="ctr">
            <a:normAutofit/>
          </a:bodyPr>
          <a:lstStyle/>
          <a:p>
            <a:pPr>
              <a:lnSpc>
                <a:spcPct val="90000"/>
              </a:lnSpc>
              <a:spcAft>
                <a:spcPts val="600"/>
              </a:spcAft>
            </a:pPr>
            <a:fld id="{BF860B6F-2FE3-4DE6-9496-980E987E7466}" type="slidenum">
              <a:rPr lang="en-US" sz="800" smtClean="0"/>
              <a:pPr>
                <a:lnSpc>
                  <a:spcPct val="90000"/>
                </a:lnSpc>
                <a:spcAft>
                  <a:spcPts val="600"/>
                </a:spcAft>
              </a:pPr>
              <a:t>6</a:t>
            </a:fld>
            <a:endParaRPr lang="en-US" sz="800"/>
          </a:p>
        </p:txBody>
      </p:sp>
      <p:sp>
        <p:nvSpPr>
          <p:cNvPr id="10" name="Text Placeholder 9">
            <a:extLst>
              <a:ext uri="{FF2B5EF4-FFF2-40B4-BE49-F238E27FC236}">
                <a16:creationId xmlns:a16="http://schemas.microsoft.com/office/drawing/2014/main" id="{3B8E3A6F-FAD5-4EAB-A050-6ED2FB78FB2B}"/>
              </a:ext>
            </a:extLst>
          </p:cNvPr>
          <p:cNvSpPr>
            <a:spLocks noGrp="1"/>
          </p:cNvSpPr>
          <p:nvPr>
            <p:ph type="body" sz="quarter" idx="14"/>
          </p:nvPr>
        </p:nvSpPr>
        <p:spPr>
          <a:xfrm>
            <a:off x="6196013" y="2624137"/>
            <a:ext cx="5500688" cy="2033588"/>
          </a:xfrm>
        </p:spPr>
        <p:txBody>
          <a:bodyPr>
            <a:normAutofit/>
          </a:bodyPr>
          <a:lstStyle/>
          <a:p>
            <a:pPr>
              <a:spcAft>
                <a:spcPts val="600"/>
              </a:spcAft>
            </a:pPr>
            <a:r>
              <a:rPr lang="en-SG" b="1" dirty="0"/>
              <a:t>Programming </a:t>
            </a:r>
            <a:r>
              <a:rPr lang="en-SG" b="1" dirty="0" err="1"/>
              <a:t>Lanuges</a:t>
            </a:r>
            <a:r>
              <a:rPr lang="en-SG" b="1" dirty="0"/>
              <a:t>: </a:t>
            </a:r>
            <a:r>
              <a:rPr lang="en-ZA" dirty="0" err="1"/>
              <a:t>css</a:t>
            </a:r>
            <a:r>
              <a:rPr lang="en-ZA" dirty="0"/>
              <a:t>, </a:t>
            </a:r>
            <a:r>
              <a:rPr lang="en-ZA" dirty="0" err="1"/>
              <a:t>html,javascript</a:t>
            </a:r>
            <a:r>
              <a:rPr lang="en-ZA" dirty="0"/>
              <a:t>, </a:t>
            </a:r>
            <a:r>
              <a:rPr lang="en-ZA" dirty="0" err="1"/>
              <a:t>mysql</a:t>
            </a:r>
            <a:r>
              <a:rPr lang="en-ZA" dirty="0"/>
              <a:t> </a:t>
            </a:r>
          </a:p>
        </p:txBody>
      </p:sp>
      <p:sp>
        <p:nvSpPr>
          <p:cNvPr id="25" name="Title 24">
            <a:extLst>
              <a:ext uri="{FF2B5EF4-FFF2-40B4-BE49-F238E27FC236}">
                <a16:creationId xmlns:a16="http://schemas.microsoft.com/office/drawing/2014/main" id="{71B9304F-AE92-4F6B-85E5-32A85A55B53B}"/>
              </a:ext>
            </a:extLst>
          </p:cNvPr>
          <p:cNvSpPr>
            <a:spLocks noGrp="1"/>
          </p:cNvSpPr>
          <p:nvPr>
            <p:ph type="title"/>
          </p:nvPr>
        </p:nvSpPr>
        <p:spPr>
          <a:xfrm>
            <a:off x="6196012" y="883336"/>
            <a:ext cx="5829300" cy="662096"/>
          </a:xfrm>
        </p:spPr>
        <p:txBody>
          <a:bodyPr/>
          <a:lstStyle/>
          <a:p>
            <a:r>
              <a:rPr lang="en-US" dirty="0"/>
              <a:t>WEB site</a:t>
            </a:r>
          </a:p>
        </p:txBody>
      </p:sp>
    </p:spTree>
    <p:extLst>
      <p:ext uri="{BB962C8B-B14F-4D97-AF65-F5344CB8AC3E}">
        <p14:creationId xmlns:p14="http://schemas.microsoft.com/office/powerpoint/2010/main" val="181176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dirty="0"/>
              <a:t>Home page </a:t>
            </a:r>
          </a:p>
        </p:txBody>
      </p:sp>
    </p:spTree>
    <p:extLst>
      <p:ext uri="{BB962C8B-B14F-4D97-AF65-F5344CB8AC3E}">
        <p14:creationId xmlns:p14="http://schemas.microsoft.com/office/powerpoint/2010/main" val="3337808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C2ED0796-74F1-4754-8C7E-24FB5A31DFD0}"/>
              </a:ext>
            </a:extLst>
          </p:cNvPr>
          <p:cNvPicPr>
            <a:picLocks noChangeAspect="1"/>
          </p:cNvPicPr>
          <p:nvPr/>
        </p:nvPicPr>
        <p:blipFill rotWithShape="1">
          <a:blip r:embed="rId2"/>
          <a:srcRect l="18838" t="8033" r="19942" b="9767"/>
          <a:stretch/>
        </p:blipFill>
        <p:spPr>
          <a:xfrm>
            <a:off x="1646270" y="68263"/>
            <a:ext cx="8899459" cy="6721475"/>
          </a:xfrm>
          <a:prstGeom prst="rect">
            <a:avLst/>
          </a:prstGeom>
          <a:noFill/>
        </p:spPr>
      </p:pic>
    </p:spTree>
    <p:extLst>
      <p:ext uri="{BB962C8B-B14F-4D97-AF65-F5344CB8AC3E}">
        <p14:creationId xmlns:p14="http://schemas.microsoft.com/office/powerpoint/2010/main" val="10688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D82B225F-5344-4093-B6E5-5CDA77A3BB12}"/>
              </a:ext>
            </a:extLst>
          </p:cNvPr>
          <p:cNvPicPr>
            <a:picLocks noChangeAspect="1"/>
          </p:cNvPicPr>
          <p:nvPr/>
        </p:nvPicPr>
        <p:blipFill rotWithShape="1">
          <a:blip r:embed="rId2"/>
          <a:srcRect l="16993" t="15696" r="18640" b="5050"/>
          <a:stretch/>
        </p:blipFill>
        <p:spPr>
          <a:xfrm>
            <a:off x="1243629" y="68263"/>
            <a:ext cx="9704741" cy="6721475"/>
          </a:xfrm>
          <a:prstGeom prst="rect">
            <a:avLst/>
          </a:prstGeom>
          <a:noFill/>
        </p:spPr>
      </p:pic>
    </p:spTree>
    <p:extLst>
      <p:ext uri="{BB962C8B-B14F-4D97-AF65-F5344CB8AC3E}">
        <p14:creationId xmlns:p14="http://schemas.microsoft.com/office/powerpoint/2010/main" val="1962205083"/>
      </p:ext>
    </p:extLst>
  </p:cSld>
  <p:clrMapOvr>
    <a:masterClrMapping/>
  </p:clrMapOvr>
</p:sld>
</file>

<file path=ppt/theme/theme1.xml><?xml version="1.0" encoding="utf-8"?>
<a:theme xmlns:a="http://schemas.openxmlformats.org/drawingml/2006/main" name="Office Theme">
  <a:themeElements>
    <a:clrScheme name="Custom 22">
      <a:dk1>
        <a:sysClr val="windowText" lastClr="000000"/>
      </a:dk1>
      <a:lt1>
        <a:sysClr val="window" lastClr="FFFFFF"/>
      </a:lt1>
      <a:dk2>
        <a:srgbClr val="44546A"/>
      </a:dk2>
      <a:lt2>
        <a:srgbClr val="E7E6E6"/>
      </a:lt2>
      <a:accent1>
        <a:srgbClr val="155463"/>
      </a:accent1>
      <a:accent2>
        <a:srgbClr val="A8CADC"/>
      </a:accent2>
      <a:accent3>
        <a:srgbClr val="74A9EA"/>
      </a:accent3>
      <a:accent4>
        <a:srgbClr val="04B3C3"/>
      </a:accent4>
      <a:accent5>
        <a:srgbClr val="5F8473"/>
      </a:accent5>
      <a:accent6>
        <a:srgbClr val="D1EF59"/>
      </a:accent6>
      <a:hlink>
        <a:srgbClr val="0563C1"/>
      </a:hlink>
      <a:folHlink>
        <a:srgbClr val="954F72"/>
      </a:folHlink>
    </a:clrScheme>
    <a:fontScheme name="Custom 29">
      <a:majorFont>
        <a:latin typeface="Seaford Bold"/>
        <a:ea typeface=""/>
        <a:cs typeface=""/>
      </a:majorFont>
      <a:minorFont>
        <a:latin typeface="Quire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lthcare Pitch Deck_TM89652269_Win32_JC_v2" id="{F8764AB5-AEEF-4CC2-ABB0-6738C12D74B7}" vid="{4B84277E-49D1-4747-AC5A-A160BBEACD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7064F8B-46A2-4F22-9203-449568FB5893}">
  <ds:schemaRefs>
    <ds:schemaRef ds:uri="http://schemas.microsoft.com/sharepoint/v3/contenttype/forms"/>
  </ds:schemaRefs>
</ds:datastoreItem>
</file>

<file path=customXml/itemProps2.xml><?xml version="1.0" encoding="utf-8"?>
<ds:datastoreItem xmlns:ds="http://schemas.openxmlformats.org/officeDocument/2006/customXml" ds:itemID="{33F4F0A7-9599-4FE3-A548-853A09CF0244}">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4984FD82-9185-4244-A7C8-36B2990083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Healthcare pitch deck</Template>
  <TotalTime>2151</TotalTime>
  <Words>571</Words>
  <Application>Microsoft Office PowerPoint</Application>
  <PresentationFormat>Widescreen</PresentationFormat>
  <Paragraphs>91</Paragraphs>
  <Slides>48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Arial</vt:lpstr>
      <vt:lpstr>Calibri</vt:lpstr>
      <vt:lpstr>Quire Sans</vt:lpstr>
      <vt:lpstr>Seaford</vt:lpstr>
      <vt:lpstr>Seaford Bold</vt:lpstr>
      <vt:lpstr>Times New Roman</vt:lpstr>
      <vt:lpstr>Office Theme</vt:lpstr>
      <vt:lpstr>Online care system</vt:lpstr>
      <vt:lpstr>introduction</vt:lpstr>
      <vt:lpstr>Project goal</vt:lpstr>
      <vt:lpstr>Problem</vt:lpstr>
      <vt:lpstr>Solution</vt:lpstr>
      <vt:lpstr>WEB site</vt:lpstr>
      <vt:lpstr>Home page </vt:lpstr>
      <vt:lpstr>PowerPoint Presentation</vt:lpstr>
      <vt:lpstr>PowerPoint Presentation</vt:lpstr>
      <vt:lpstr>Bord of doctors</vt:lpstr>
      <vt:lpstr>PowerPoint Presentation</vt:lpstr>
      <vt:lpstr>PowerPoint Presentation</vt:lpstr>
      <vt:lpstr>Doctor’s massages</vt:lpstr>
      <vt:lpstr>PowerPoint Presentation</vt:lpstr>
      <vt:lpstr>PowerPoint Presentation</vt:lpstr>
      <vt:lpstr>Clink page </vt:lpstr>
      <vt:lpstr>PowerPoint Presentation</vt:lpstr>
      <vt:lpstr>PowerPoint Presentation</vt:lpstr>
      <vt:lpstr>Physical training page</vt:lpstr>
      <vt:lpstr>PowerPoint Presentation</vt:lpstr>
      <vt:lpstr>PowerPoint Presentation</vt:lpstr>
      <vt:lpstr>parent details</vt:lpstr>
      <vt:lpstr>PowerPoint Presentation</vt:lpstr>
      <vt:lpstr>PowerPoint Presentation</vt:lpstr>
      <vt:lpstr>Dog Type</vt:lpstr>
      <vt:lpstr>PowerPoint Presentation</vt:lpstr>
      <vt:lpstr>PowerPoint Presentation</vt:lpstr>
      <vt:lpstr>Problem's page </vt:lpstr>
      <vt:lpstr>PowerPoint Presentation</vt:lpstr>
      <vt:lpstr>PowerPoint Presentation</vt:lpstr>
      <vt:lpstr>Solutions page </vt:lpstr>
      <vt:lpstr>PowerPoint Presentation</vt:lpstr>
      <vt:lpstr>Important of the Insurance page </vt:lpstr>
      <vt:lpstr>PowerPoint Presentation</vt:lpstr>
      <vt:lpstr>Lifetime Cost page </vt:lpstr>
      <vt:lpstr>PowerPoint Presentation</vt:lpstr>
      <vt:lpstr>WEB APPLICATION</vt:lpstr>
      <vt:lpstr>LOGIN page </vt:lpstr>
      <vt:lpstr>PowerPoint Presentation</vt:lpstr>
      <vt:lpstr>Add dog page </vt:lpstr>
      <vt:lpstr>PowerPoint Presentation</vt:lpstr>
      <vt:lpstr>dog detail page </vt:lpstr>
      <vt:lpstr>PowerPoint Presentation</vt:lpstr>
      <vt:lpstr>Request page </vt:lpstr>
      <vt:lpstr>PowerPoint Presentation</vt:lpstr>
      <vt:lpstr>Summary</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 Deck</dc:title>
  <dc:creator>erangi wanniarachchi</dc:creator>
  <cp:lastModifiedBy>erangi wanniarachchi</cp:lastModifiedBy>
  <cp:revision>7</cp:revision>
  <dcterms:created xsi:type="dcterms:W3CDTF">2021-11-21T17:52:04Z</dcterms:created>
  <dcterms:modified xsi:type="dcterms:W3CDTF">2021-12-06T06:35:00Z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